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01" r:id="rId1"/>
  </p:sldMasterIdLst>
  <p:notesMasterIdLst>
    <p:notesMasterId r:id="rId32"/>
  </p:notesMasterIdLst>
  <p:handoutMasterIdLst>
    <p:handoutMasterId r:id="rId33"/>
  </p:handoutMasterIdLst>
  <p:sldIdLst>
    <p:sldId id="470" r:id="rId2"/>
    <p:sldId id="258" r:id="rId3"/>
    <p:sldId id="348" r:id="rId4"/>
    <p:sldId id="497" r:id="rId5"/>
    <p:sldId id="493" r:id="rId6"/>
    <p:sldId id="495" r:id="rId7"/>
    <p:sldId id="480" r:id="rId8"/>
    <p:sldId id="506" r:id="rId9"/>
    <p:sldId id="520" r:id="rId10"/>
    <p:sldId id="516" r:id="rId11"/>
    <p:sldId id="524" r:id="rId12"/>
    <p:sldId id="509" r:id="rId13"/>
    <p:sldId id="482" r:id="rId14"/>
    <p:sldId id="483" r:id="rId15"/>
    <p:sldId id="485" r:id="rId16"/>
    <p:sldId id="486" r:id="rId17"/>
    <p:sldId id="487" r:id="rId18"/>
    <p:sldId id="510" r:id="rId19"/>
    <p:sldId id="489" r:id="rId20"/>
    <p:sldId id="499" r:id="rId21"/>
    <p:sldId id="501" r:id="rId22"/>
    <p:sldId id="511" r:id="rId23"/>
    <p:sldId id="512" r:id="rId24"/>
    <p:sldId id="517" r:id="rId25"/>
    <p:sldId id="513" r:id="rId26"/>
    <p:sldId id="514" r:id="rId27"/>
    <p:sldId id="469" r:id="rId28"/>
    <p:sldId id="519" r:id="rId29"/>
    <p:sldId id="505" r:id="rId30"/>
    <p:sldId id="492" r:id="rId31"/>
  </p:sldIdLst>
  <p:sldSz cx="9144000" cy="5143500" type="screen16x9"/>
  <p:notesSz cx="9926638" cy="6797675"/>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00FF"/>
    <a:srgbClr val="A50021"/>
    <a:srgbClr val="663300"/>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0" autoAdjust="0"/>
    <p:restoredTop sz="87621" autoAdjust="0"/>
  </p:normalViewPr>
  <p:slideViewPr>
    <p:cSldViewPr>
      <p:cViewPr varScale="1">
        <p:scale>
          <a:sx n="95" d="100"/>
          <a:sy n="95" d="100"/>
        </p:scale>
        <p:origin x="974" y="53"/>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625" cy="339177"/>
          </a:xfrm>
          <a:prstGeom prst="rect">
            <a:avLst/>
          </a:prstGeom>
        </p:spPr>
        <p:txBody>
          <a:bodyPr vert="horz" lIns="95571" tIns="47786" rIns="95571" bIns="47786" rtlCol="0"/>
          <a:lstStyle>
            <a:lvl1pPr algn="l" eaLnBrk="1" fontAlgn="auto" hangingPunct="1">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sz="quarter" idx="1"/>
          </p:nvPr>
        </p:nvSpPr>
        <p:spPr>
          <a:xfrm>
            <a:off x="5621696" y="0"/>
            <a:ext cx="4302625" cy="339177"/>
          </a:xfrm>
          <a:prstGeom prst="rect">
            <a:avLst/>
          </a:prstGeom>
        </p:spPr>
        <p:txBody>
          <a:bodyPr vert="horz" lIns="95571" tIns="47786" rIns="95571" bIns="47786" rtlCol="0"/>
          <a:lstStyle>
            <a:lvl1pPr algn="r" eaLnBrk="1" fontAlgn="auto" hangingPunct="1">
              <a:spcBef>
                <a:spcPts val="0"/>
              </a:spcBef>
              <a:spcAft>
                <a:spcPts val="0"/>
              </a:spcAft>
              <a:defRPr sz="1300">
                <a:latin typeface="+mn-lt"/>
                <a:cs typeface="+mn-cs"/>
              </a:defRPr>
            </a:lvl1pPr>
          </a:lstStyle>
          <a:p>
            <a:pPr>
              <a:defRPr/>
            </a:pPr>
            <a:r>
              <a:rPr lang="en-US"/>
              <a:t>3/8/2023</a:t>
            </a:r>
            <a:endParaRPr lang="en-US" dirty="0"/>
          </a:p>
        </p:txBody>
      </p:sp>
      <p:sp>
        <p:nvSpPr>
          <p:cNvPr id="4" name="Footer Placeholder 3"/>
          <p:cNvSpPr>
            <a:spLocks noGrp="1"/>
          </p:cNvSpPr>
          <p:nvPr>
            <p:ph type="ftr" sz="quarter" idx="2"/>
          </p:nvPr>
        </p:nvSpPr>
        <p:spPr>
          <a:xfrm>
            <a:off x="0" y="6457410"/>
            <a:ext cx="4302625" cy="339177"/>
          </a:xfrm>
          <a:prstGeom prst="rect">
            <a:avLst/>
          </a:prstGeom>
        </p:spPr>
        <p:txBody>
          <a:bodyPr vert="horz" lIns="95571" tIns="47786" rIns="95571" bIns="47786" rtlCol="0" anchor="b"/>
          <a:lstStyle>
            <a:lvl1pPr algn="l" eaLnBrk="1" fontAlgn="auto" hangingPunct="1">
              <a:spcBef>
                <a:spcPts val="0"/>
              </a:spcBef>
              <a:spcAft>
                <a:spcPts val="0"/>
              </a:spcAft>
              <a:defRPr sz="13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5621696" y="6457410"/>
            <a:ext cx="4302625" cy="339177"/>
          </a:xfrm>
          <a:prstGeom prst="rect">
            <a:avLst/>
          </a:prstGeom>
        </p:spPr>
        <p:txBody>
          <a:bodyPr vert="horz" wrap="square" lIns="95571" tIns="47786" rIns="95571" bIns="47786" numCol="1" anchor="b" anchorCtr="0" compatLnSpc="1">
            <a:prstTxWarp prst="textNoShape">
              <a:avLst/>
            </a:prstTxWarp>
          </a:bodyPr>
          <a:lstStyle>
            <a:lvl1pPr algn="r" eaLnBrk="1" hangingPunct="1">
              <a:defRPr sz="1300" smtClean="0">
                <a:latin typeface="Calibri" pitchFamily="34" charset="0"/>
              </a:defRPr>
            </a:lvl1pPr>
          </a:lstStyle>
          <a:p>
            <a:pPr>
              <a:defRPr/>
            </a:pPr>
            <a:fld id="{2952E2ED-3A02-491C-A9B8-DFEE216EB3A7}" type="slidenum">
              <a:rPr lang="en-US" altLang="en-US"/>
              <a:pPr>
                <a:defRPr/>
              </a:pPr>
              <a:t>‹#›</a:t>
            </a:fld>
            <a:endParaRPr lang="en-US" altLang="en-US"/>
          </a:p>
        </p:txBody>
      </p:sp>
    </p:spTree>
    <p:extLst>
      <p:ext uri="{BB962C8B-B14F-4D97-AF65-F5344CB8AC3E}">
        <p14:creationId xmlns:p14="http://schemas.microsoft.com/office/powerpoint/2010/main" val="2011012210"/>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8T05:36:47.424"/>
    </inkml:context>
    <inkml:brush xml:id="br0">
      <inkml:brushProperty name="width" value="0.2" units="cm"/>
      <inkml:brushProperty name="height" value="0.2" units="cm"/>
      <inkml:brushProperty name="color" value="#FFFFFF"/>
    </inkml:brush>
  </inkml:definitions>
  <inkml:trace contextRef="#ctx0" brushRef="#br0">0 58 24575,'1483'0'0,"-1475"-1"0,0 0 0,0-1 0,-1 1 0,1-1 0,-1-1 0,1 1 0,-1-1 0,0 0 0,12-8 0,-13 7 0,0 0 0,0 1 0,0 0 0,0 0 0,0 1 0,1 0 0,-1 0 0,1 0 0,0 1 0,-1 0 0,1 0 0,0 1 0,13 0 0,125 12 0,-74-8 0,3 6 0,-48-6 0,44 2 0,138-7-1365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8T05:37:30.075"/>
    </inkml:context>
    <inkml:brush xml:id="br0">
      <inkml:brushProperty name="width" value="0.2" units="cm"/>
      <inkml:brushProperty name="height" value="0.2" units="cm"/>
      <inkml:brushProperty name="color" value="#FFFFFF"/>
    </inkml:brush>
  </inkml:definitions>
  <inkml:trace contextRef="#ctx0" brushRef="#br0">1550 86 24575,'0'2'0,"-1"0"0,1 0 0,-1 1 0,1-1 0,-1 0 0,0 0 0,0 0 0,0 0 0,0 0 0,-1 0 0,1 0 0,0 0 0,-1 0 0,1-1 0,-1 1 0,0 0 0,0-1 0,1 0 0,-4 2 0,-41 23 0,40-23 0,2-1 0,-1-1 0,0 0 0,1 0 0,-1 0 0,0-1 0,0 1 0,1-1 0,-1-1 0,0 1 0,0 0 0,-5-3 0,-53-13 0,38 11 0,-1 0 0,0 2 0,-1 0 0,1 2 0,0 1 0,-39 5 0,52-2 0,-1 0 0,1 1 0,0 0 0,1 1 0,-1 0 0,1 1 0,0 1 0,0 0 0,1 0 0,0 1 0,-14 14 0,11-13 0,0 0 0,-1-1 0,0-1 0,-1 0 0,0-1 0,0-1 0,0 0 0,0-2 0,-1 1 0,1-2 0,-33 1 0,23-2 0,-43-1 0,65 0 0,-1 0 0,1-1 0,0 0 0,0 1 0,-1-2 0,1 1 0,0 0 0,0-1 0,0 0 0,1 0 0,-1 0 0,-4-4 0,5 4 0,1 0 0,0-1 0,1 1 0,-1-1 0,0 1 0,1-1 0,-1 0 0,1 0 0,0 0 0,0 0 0,0 0 0,0 0 0,1 0 0,-1-6 0,2-50 0,0 50 0,-1 0 0,1 0 0,-2 0 0,1 0 0,-2-9 0,2 18 0,0-1 0,0 1 0,0 0 0,0-1 0,-1 1 0,1-1 0,0 1 0,0 0 0,0-1 0,0 1 0,0-1 0,-1 1 0,1 0 0,0-1 0,0 1 0,0 0 0,-1-1 0,1 1 0,0 0 0,-1 0 0,1-1 0,0 1 0,-1 0 0,1 0 0,0-1 0,-1 1 0,1 0 0,-1 0 0,1 0 0,0 0 0,-1-1 0,1 1 0,-1 0 0,0 0 0,-11 10 0,-7 22 0,14-18 0,0 1 0,1 0 0,1 0 0,1 0 0,-2 19 0,2-15 0,0 0 0,-10 33 0,9-40 0,-4 8 0,0 0 0,-10 20 0,13-33 0,0 0 0,-1 0 0,0 0 0,0-1 0,0 0 0,-1 0 0,0 0 0,-11 8 0,11-8 0,-1-1 0,0 1 0,-1-1 0,1-1 0,-1 1 0,0-1 0,0-1 0,-1 1 0,1-1 0,-1-1 0,1 0 0,-1 0 0,-10 1 0,0-2 0,-54 0 0,69-1 0,-1 0 0,1-1 0,-1 0 0,1 0 0,0 0 0,-1 0 0,1 0 0,0-1 0,0 0 0,0 0 0,0 0 0,-6-5 0,9 7 0,0 0 0,1-1 0,-1 1 0,0-1 0,0 1 0,1-1 0,-1 0 0,1 1 0,-1-1 0,0 0 0,1 1 0,-1-1 0,1 0 0,-1 1 0,1-1 0,0 0 0,-1 0 0,1 0 0,0 0 0,-1 1 0,1-1 0,0 0 0,0 0 0,0 0 0,0 0 0,0 0 0,0 0 0,0 0 0,0 1 0,0-1 0,1 0 0,-1 0 0,0 0 0,0 0 0,1 1 0,-1-1 0,0 0 0,1 0 0,-1 0 0,1 1 0,-1-1 0,1 0 0,0 1 0,-1-1 0,1 0 0,0 1 0,-1-1 0,1 1 0,0-1 0,0 1 0,-1-1 0,1 1 0,0 0 0,0-1 0,0 1 0,0 0 0,-1 0 0,3-1 0,5-1 0,0 0 0,0 0 0,1 1 0,15-2 0,77-6 0,-63 4 0,41 0 0,-67 4 0,0 1 0,1 0 0,-1 1 0,1 1 0,-1 0 0,0 1 0,0 0 0,23 9 0,-24-7 0,1-1 0,0 0 0,0-1 0,0 0 0,0-1 0,18 1 0,78-4 0,-51 0 0,-36-1 0,0 0 0,25-6 0,-23 4 0,37-3 0,-43 6 0,115 3 0,-131-2 0,1 0 0,-1 0 0,0 0 0,1 0 0,-1 1 0,1-1 0,-1 0 0,0 1 0,1-1 0,-1 1 0,0-1 0,1 1 0,-1 0 0,0 0 0,0 0 0,0-1 0,0 1 0,0 0 0,1 0 0,-2 0 0,1 1 0,0-1 0,0 0 0,0 0 0,0 0 0,-1 1 0,1-1 0,-1 0 0,1 1 0,-1-1 0,1 0 0,-1 1 0,0-1 0,0 1 0,0-1 0,0 0 0,0 1 0,0-1 0,0 1 0,0-1 0,0 1 0,-1-1 0,1 2 0,-1 0 0,-1 1 0,1-1 0,0 1 0,-1-1 0,0 0 0,1 0 0,-1 0 0,0 0 0,-1 0 0,1 0 0,-1 0 0,1-1 0,-1 1 0,0-1 0,0 0 0,-5 3 0,-8 4 0,-1-1 0,0-1 0,0 0 0,-1-1 0,1-2 0,-1 1 0,-1-2 0,-30 2 0,-408-6 0,1767 1 0,-1328-2 0,0 1 0,-27-7 0,-24-3 0,63 10 0,1 1 0,-1-1 0,1-1 0,0 1 0,-1-1 0,1 0 0,0 0 0,0 0 0,-8-6 0,-4-1 0,9 6 0,0 0 0,0 0 0,0 1 0,-1 0 0,1 0 0,0 1 0,-14-1 0,-65 5 0,33-1 0,37-1 0,3 0 0,-1-1 0,1 0 0,-26-5 0,38 5 0,0 0 0,0 0 0,1 0 0,-1-1 0,0 1 0,1-1 0,-1 1 0,0-1 0,1 0 0,-1 1 0,0-1 0,1 0 0,0 0 0,-1 0 0,1 0 0,-1-1 0,1 1 0,0 0 0,0 0 0,0-1 0,0 1 0,0-1 0,0 1 0,0-1 0,0 1 0,0-1 0,1 0 0,-1 1 0,1-1 0,-1 0 0,1 0 0,0 1 0,0-1 0,0 0 0,0 0 0,0 1 0,0-1 0,1-3 0,0 1 0,0 1 0,1-1 0,-1 0 0,1 1 0,0-1 0,0 1 0,1 0 0,-1 0 0,1 0 0,-1 0 0,1 0 0,0 0 0,0 1 0,0-1 0,1 1 0,-1 0 0,1 0 0,-1 0 0,1 1 0,-1-1 0,1 1 0,4-1 0,5-2 0,0 1 0,0 0 0,0 1 0,0 1 0,18-1 0,900 4 0,-930-2 0,0 0 0,0 0 0,1 1 0,-1-1 0,0 0 0,0 0 0,0 0 0,0 1 0,0-1 0,0 1 0,0-1 0,0 1 0,0-1 0,0 1 0,0-1 0,0 1 0,0 0 0,-1-1 0,1 1 0,0 0 0,0 0 0,-1 0 0,1 0 0,0 0 0,-1 0 0,1 0 0,-1 0 0,1 0 0,-1 0 0,1 2 0,2 39 0,-2-9 0,0-28 0,1 1 0,-1-1 0,1 1 0,0-1 0,0 0 0,0 1 0,1-1 0,0 0 0,6 8 0,-7-11 0,-1-1 0,1 1 0,0-1 0,0 1 0,0-1 0,0 0 0,0 0 0,0 0 0,0 0 0,1 0 0,-1 0 0,0-1 0,1 1 0,-1-1 0,0 1 0,1-1 0,-1 0 0,0 0 0,1 0 0,-1 0 0,1-1 0,-1 1 0,0 0 0,0-1 0,1 0 0,3-1 0,5-2 0,-1-1 0,0 0 0,0 0 0,12-10 0,-22 15 0,0 0 0,0 0 0,1 0 0,-1 0 0,0 0 0,0 0 0,0 0 0,0 0 0,0 0 0,0 0 0,0 0 0,1-1 0,-1 1 0,0 0 0,0 0 0,0 0 0,0 0 0,0 0 0,0 0 0,0 0 0,0 0 0,0-1 0,0 1 0,0 0 0,0 0 0,0 0 0,0 0 0,0 0 0,0-1 0,0 1 0,0 0 0,0 0 0,0 0 0,0 0 0,0 0 0,0 0 0,0-1 0,0 1 0,0 0 0,0 0 0,0 0 0,0 0 0,0 0 0,0 0 0,0 0 0,0-1 0,0 1 0,0 0 0,-1 0 0,1 0 0,-9-3 0,-13 2 0,-9 1 0,-7 0 0,0-2 0,-48-7 0,32 0 0,36 8 0,0-2 0,0 0 0,1-2 0,-1 0 0,1 0 0,-31-16 0,39 17 0,0 0 0,0 1 0,0 0 0,0 0 0,-1 1 0,1 0 0,-1 0 0,-13 1 0,-3 0 0,-49 6 0,67-4 0,0 0 0,0 1 0,0 1 0,1-1 0,-1 1 0,0 0 0,1 1 0,-10 6 0,14-8 0,-1 0 0,1 0 0,0 1 0,0-1 0,1 1 0,-1 0 0,0-1 0,1 1 0,0 0 0,0 1 0,0-1 0,0 0 0,0 1 0,0-1 0,1 1 0,0-1 0,0 1 0,0 0 0,-1 6 0,2-10 0,0 0 0,0 0 0,0 0 0,0 0 0,0 1 0,0-1 0,1 0 0,-1 0 0,0 0 0,0 0 0,0 0 0,0 1 0,0-1 0,1 0 0,-1 0 0,0 0 0,0 0 0,0 0 0,0 0 0,1 0 0,-1 0 0,0 0 0,0 0 0,0 0 0,0 0 0,1 0 0,-1 0 0,0 0 0,0 0 0,0 0 0,1 0 0,-1 0 0,0 0 0,0 0 0,0 0 0,0 0 0,1 0 0,-1 0 0,0 0 0,0 0 0,0 0 0,0-1 0,1 1 0,-1 0 0,0 0 0,0 0 0,0 0 0,0 0 0,0-1 0,0 1 0,0 0 0,1 0 0,-1 0 0,0 0 0,0 0 0,0-1 0,0 1 0,0 0 0,12-11 0,15-22 0,39-63 0,-12 17 0,-46 68 0,0 0 0,-1-1 0,0 0 0,-1 0 0,0-1 0,-1 1 0,-1-1 0,0-1 0,0 1 0,-1 0 0,1-23 0,0 21 0,0 0 0,1 0 0,1 1 0,0 0 0,0 0 0,2 1 0,9-15 0,-13 23 0,-1 0 0,1 0 0,0 1 0,0-1 0,1 1 0,5-5 0,-9 9 0,-1-1 0,1 1 0,-1-1 0,1 1 0,0-1 0,-1 1 0,1-1 0,0 1 0,0 0 0,-1-1 0,1 1 0,0 0 0,0 0 0,0 0 0,-1-1 0,1 1 0,0 0 0,0 0 0,0 0 0,-1 0 0,1 0 0,0 0 0,0 1 0,0-1 0,-1 0 0,1 0 0,0 1 0,0-1 0,-1 0 0,1 1 0,0-1 0,0 0 0,-1 1 0,1-1 0,-1 1 0,1 0 0,0-1 0,-1 1 0,1-1 0,-1 1 0,1 0 0,-1-1 0,0 1 0,1 0 0,-1 0 0,0-1 0,1 1 0,-1 0 0,0 0 0,0-1 0,0 1 0,1 0 0,-1 0 0,0 0 0,0 0 0,2 10 0,0 0 0,-1 0 0,0 1 0,-1-1 0,0 0 0,-1 0 0,0 0 0,-1 0 0,0 0 0,-7 20 0,3-15 0,-1 0 0,0 0 0,-2-1 0,0 0 0,0-1 0,-15 17 0,-13 15 0,12-13 0,-43 42 0,66-73 0,-14 13 0,0-1 0,-26 18 0,35-27 0,-1-1 0,1-1 0,-1 1 0,0-1 0,0-1 0,0 1 0,0-1 0,0-1 0,-12 2 0,-124-3 0,67-2 0,50 1 0,-43-8 0,42 4 0,-36-1 0,-537 5 0,290 2 0,287 1 0,0 1 0,0 0 0,-46 14 0,2 0 0,64-16 0,1 0 0,0 0 0,0 0 0,-1 0 0,1 1 0,0 0 0,0-1 0,1 1 0,-1 0 0,0 1 0,0-1 0,1 0 0,0 1 0,-1-1 0,1 1 0,0 0 0,-3 5 0,5-7 0,-1 0 0,1 0 0,-1 1 0,1-1 0,0 0 0,-1 0 0,1 0 0,0 1 0,0-1 0,0 0 0,0 0 0,0 0 0,0 1 0,0-1 0,0 0 0,1 0 0,-1 0 0,0 1 0,1-1 0,0 1 0,0 0 0,0-1 0,1 1 0,-1-1 0,1 1 0,-1-1 0,1 0 0,-1 0 0,1 0 0,0 0 0,-1 0 0,1 0 0,0 0 0,0-1 0,0 1 0,0 0 0,3 0 0,5 0 0,0 1 0,0-1 0,-1-1 0,1 0 0,0 0 0,0-1 0,15-3 0,-23 4 0,0-1 0,0 1 0,0-1 0,0 0 0,0 0 0,0 1 0,0-1 0,0-1 0,-1 1 0,1 0 0,0 0 0,-1-1 0,1 1 0,-1-1 0,0 1 0,1-1 0,1-2 0,-3 2 0,1 0 0,-1 0 0,1 0 0,-1 0 0,0 0 0,0-1 0,0 1 0,0 0 0,0 0 0,0 0 0,-1 0 0,1 0 0,-1 0 0,0 0 0,1 0 0,-1 0 0,0 0 0,0 0 0,0 0 0,-3-3 0,-2-5 0,-2 0 0,1 1 0,-1 0 0,-17-15 0,18 18 0,-1-1 0,1 0 0,0 0 0,1-1 0,0 0 0,0 0 0,1 0 0,-7-15 0,6 8 0,-1 0 0,0 0 0,-16-23 0,20 35 0,1 0 0,-1 0 0,0 0 0,0 0 0,0 0 0,0 1 0,0-1 0,0 1 0,-6-3 0,7 4 0,1 1 0,-1-1 0,0 1 0,0-1 0,0 1 0,0 0 0,1-1 0,-1 1 0,0 0 0,0 0 0,0 0 0,0 1 0,0-1 0,0 0 0,1 1 0,-1-1 0,0 1 0,0 0 0,1 0 0,-1-1 0,-2 2 0,2 1 0,-1-1 0,1 0 0,0 0 0,0 1 0,0-1 0,0 1 0,0 0 0,0 0 0,1 0 0,-1 0 0,1 0 0,0 0 0,0 0 0,0 0 0,0 0 0,0 0 0,1 1 0,0-1 0,-1 0 0,1 1 0,0-1 0,1 5 0,1 7 0,0 0 0,0 0 0,8 22 0,-6-25 0,0 0 0,1 0 0,1 0 0,0-1 0,1 0 0,0 0 0,0-1 0,1 1 0,1-2 0,0 1 0,0-1 0,21 15 0,-26-21 0,1 0 0,0-1 0,0 0 0,0 0 0,0 0 0,1 0 0,-1-1 0,1 0 0,-1 0 0,9 0 0,60-3 0,-35 0 0,202 12 0,-9 1 0,117-11-1365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8T05:37:32.641"/>
    </inkml:context>
    <inkml:brush xml:id="br0">
      <inkml:brushProperty name="width" value="0.2" units="cm"/>
      <inkml:brushProperty name="height" value="0.2" units="cm"/>
      <inkml:brushProperty name="color" value="#FFFFFF"/>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625" cy="339177"/>
          </a:xfrm>
          <a:prstGeom prst="rect">
            <a:avLst/>
          </a:prstGeom>
        </p:spPr>
        <p:txBody>
          <a:bodyPr vert="horz" lIns="95571" tIns="47786" rIns="95571" bIns="47786" rtlCol="0"/>
          <a:lstStyle>
            <a:lvl1pPr algn="l" eaLnBrk="1" fontAlgn="auto" hangingPunct="1">
              <a:spcBef>
                <a:spcPts val="0"/>
              </a:spcBef>
              <a:spcAft>
                <a:spcPts val="0"/>
              </a:spcAft>
              <a:defRPr sz="1300">
                <a:latin typeface="+mn-lt"/>
                <a:cs typeface="+mn-cs"/>
              </a:defRPr>
            </a:lvl1pPr>
            <a:extLst/>
          </a:lstStyle>
          <a:p>
            <a:pPr>
              <a:defRPr/>
            </a:pPr>
            <a:endParaRPr lang="en-US"/>
          </a:p>
        </p:txBody>
      </p:sp>
      <p:sp>
        <p:nvSpPr>
          <p:cNvPr id="3" name="Date Placeholder 2"/>
          <p:cNvSpPr>
            <a:spLocks noGrp="1"/>
          </p:cNvSpPr>
          <p:nvPr>
            <p:ph type="dt" idx="1"/>
          </p:nvPr>
        </p:nvSpPr>
        <p:spPr>
          <a:xfrm>
            <a:off x="5621696" y="0"/>
            <a:ext cx="4302625" cy="339177"/>
          </a:xfrm>
          <a:prstGeom prst="rect">
            <a:avLst/>
          </a:prstGeom>
        </p:spPr>
        <p:txBody>
          <a:bodyPr vert="horz" lIns="95571" tIns="47786" rIns="95571" bIns="47786" rtlCol="0"/>
          <a:lstStyle>
            <a:lvl1pPr algn="r" eaLnBrk="1" fontAlgn="auto" hangingPunct="1">
              <a:spcBef>
                <a:spcPts val="0"/>
              </a:spcBef>
              <a:spcAft>
                <a:spcPts val="0"/>
              </a:spcAft>
              <a:defRPr sz="1300">
                <a:latin typeface="+mn-lt"/>
                <a:cs typeface="+mn-cs"/>
              </a:defRPr>
            </a:lvl1pPr>
            <a:extLst/>
          </a:lstStyle>
          <a:p>
            <a:pPr>
              <a:defRPr/>
            </a:pPr>
            <a:r>
              <a:rPr lang="en-US"/>
              <a:t>3/8/2023</a:t>
            </a:r>
            <a:endParaRPr lang="en-US" dirty="0"/>
          </a:p>
        </p:txBody>
      </p:sp>
      <p:sp>
        <p:nvSpPr>
          <p:cNvPr id="4" name="Slide Image Placeholder 3"/>
          <p:cNvSpPr>
            <a:spLocks noGrp="1" noRot="1" noChangeAspect="1"/>
          </p:cNvSpPr>
          <p:nvPr>
            <p:ph type="sldImg" idx="2"/>
          </p:nvPr>
        </p:nvSpPr>
        <p:spPr>
          <a:xfrm>
            <a:off x="2698750" y="511175"/>
            <a:ext cx="4529138" cy="2547938"/>
          </a:xfrm>
          <a:prstGeom prst="rect">
            <a:avLst/>
          </a:prstGeom>
          <a:noFill/>
          <a:ln w="12700">
            <a:solidFill>
              <a:prstClr val="black"/>
            </a:solidFill>
          </a:ln>
        </p:spPr>
        <p:txBody>
          <a:bodyPr vert="horz" lIns="95571" tIns="47786" rIns="95571" bIns="47786" rtlCol="0" anchor="ctr"/>
          <a:lstStyle/>
          <a:p>
            <a:pPr lvl="0"/>
            <a:endParaRPr lang="en-US" noProof="0" dirty="0"/>
          </a:p>
        </p:txBody>
      </p:sp>
      <p:sp>
        <p:nvSpPr>
          <p:cNvPr id="5" name="Notes Placeholder 4"/>
          <p:cNvSpPr>
            <a:spLocks noGrp="1"/>
          </p:cNvSpPr>
          <p:nvPr>
            <p:ph type="body" sz="quarter" idx="3"/>
          </p:nvPr>
        </p:nvSpPr>
        <p:spPr>
          <a:xfrm>
            <a:off x="992201" y="3228705"/>
            <a:ext cx="7942238" cy="3058030"/>
          </a:xfrm>
          <a:prstGeom prst="rect">
            <a:avLst/>
          </a:prstGeom>
        </p:spPr>
        <p:txBody>
          <a:bodyPr vert="horz" lIns="95571" tIns="47786" rIns="95571" bIns="47786"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457410"/>
            <a:ext cx="4302625" cy="339177"/>
          </a:xfrm>
          <a:prstGeom prst="rect">
            <a:avLst/>
          </a:prstGeom>
        </p:spPr>
        <p:txBody>
          <a:bodyPr vert="horz" lIns="95571" tIns="47786" rIns="95571" bIns="47786" rtlCol="0" anchor="b"/>
          <a:lstStyle>
            <a:lvl1pPr algn="l" eaLnBrk="1" fontAlgn="auto" hangingPunct="1">
              <a:spcBef>
                <a:spcPts val="0"/>
              </a:spcBef>
              <a:spcAft>
                <a:spcPts val="0"/>
              </a:spcAft>
              <a:defRPr sz="1300">
                <a:latin typeface="+mn-lt"/>
                <a:cs typeface="+mn-cs"/>
              </a:defRPr>
            </a:lvl1pPr>
            <a:extLst/>
          </a:lstStyle>
          <a:p>
            <a:pPr>
              <a:defRPr/>
            </a:pPr>
            <a:endParaRPr lang="en-US"/>
          </a:p>
        </p:txBody>
      </p:sp>
      <p:sp>
        <p:nvSpPr>
          <p:cNvPr id="7" name="Slide Number Placeholder 6"/>
          <p:cNvSpPr>
            <a:spLocks noGrp="1"/>
          </p:cNvSpPr>
          <p:nvPr>
            <p:ph type="sldNum" sz="quarter" idx="5"/>
          </p:nvPr>
        </p:nvSpPr>
        <p:spPr>
          <a:xfrm>
            <a:off x="5621696" y="6457410"/>
            <a:ext cx="4302625" cy="339177"/>
          </a:xfrm>
          <a:prstGeom prst="rect">
            <a:avLst/>
          </a:prstGeom>
        </p:spPr>
        <p:txBody>
          <a:bodyPr vert="horz" wrap="square" lIns="95571" tIns="47786" rIns="95571" bIns="47786" numCol="1" anchor="b" anchorCtr="0" compatLnSpc="1">
            <a:prstTxWarp prst="textNoShape">
              <a:avLst/>
            </a:prstTxWarp>
          </a:bodyPr>
          <a:lstStyle>
            <a:lvl1pPr algn="r" eaLnBrk="1" hangingPunct="1">
              <a:defRPr sz="1300" smtClean="0">
                <a:latin typeface="Calibri" pitchFamily="34" charset="0"/>
              </a:defRPr>
            </a:lvl1pPr>
          </a:lstStyle>
          <a:p>
            <a:pPr>
              <a:defRPr/>
            </a:pPr>
            <a:fld id="{F2D8CC3F-ADB2-4AF7-880C-111F7E6C7FE6}" type="slidenum">
              <a:rPr lang="en-US" altLang="en-US"/>
              <a:pPr>
                <a:defRPr/>
              </a:pPr>
              <a:t>‹#›</a:t>
            </a:fld>
            <a:endParaRPr lang="en-US" altLang="en-US"/>
          </a:p>
        </p:txBody>
      </p:sp>
    </p:spTree>
    <p:extLst>
      <p:ext uri="{BB962C8B-B14F-4D97-AF65-F5344CB8AC3E}">
        <p14:creationId xmlns:p14="http://schemas.microsoft.com/office/powerpoint/2010/main" val="590951537"/>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Rot="1" noChangeAspect="1" noTextEdit="1"/>
          </p:cNvSpPr>
          <p:nvPr>
            <p:ph type="sldImg"/>
          </p:nvPr>
        </p:nvSpPr>
        <p:spPr bwMode="auto">
          <a:noFill/>
          <a:ln>
            <a:solidFill>
              <a:srgbClr val="000000"/>
            </a:solidFill>
            <a:miter lim="800000"/>
            <a:headEnd/>
            <a:tailEnd/>
          </a:ln>
        </p:spPr>
      </p:sp>
      <p:sp>
        <p:nvSpPr>
          <p:cNvPr id="25603" name="Rectangle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25604" name="Rectangle 3"/>
          <p:cNvSpPr>
            <a:spLocks noGrp="1" noChangeArrowheads="1"/>
          </p:cNvSpPr>
          <p:nvPr>
            <p:ph type="sldNum" sz="quarter" idx="5"/>
          </p:nvPr>
        </p:nvSpPr>
        <p:spPr bwMode="auto">
          <a:noFill/>
          <a:ln>
            <a:miter lim="800000"/>
            <a:headEnd/>
            <a:tailEnd/>
          </a:ln>
        </p:spPr>
        <p:txBody>
          <a:bodyPr/>
          <a:lstStyle/>
          <a:p>
            <a:fld id="{27CB6598-6B20-4959-AEAD-7269146248E2}" type="slidenum">
              <a:rPr lang="en-US" altLang="en-US"/>
              <a:pPr/>
              <a:t>2</a:t>
            </a:fld>
            <a:endParaRPr lang="en-US" altLang="en-US"/>
          </a:p>
        </p:txBody>
      </p:sp>
      <p:sp>
        <p:nvSpPr>
          <p:cNvPr id="2" name="Date Placeholder 1">
            <a:extLst>
              <a:ext uri="{FF2B5EF4-FFF2-40B4-BE49-F238E27FC236}">
                <a16:creationId xmlns:a16="http://schemas.microsoft.com/office/drawing/2014/main" id="{1D8DEB91-FD96-8BC4-D9E7-481AF8D11142}"/>
              </a:ext>
            </a:extLst>
          </p:cNvPr>
          <p:cNvSpPr>
            <a:spLocks noGrp="1"/>
          </p:cNvSpPr>
          <p:nvPr>
            <p:ph type="dt" idx="1"/>
          </p:nvPr>
        </p:nvSpPr>
        <p:spPr/>
        <p:txBody>
          <a:bodyPr/>
          <a:lstStyle/>
          <a:p>
            <a:pPr>
              <a:defRPr/>
            </a:pPr>
            <a:r>
              <a:rPr lang="en-US"/>
              <a:t>3/8/2023</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F2D8CC3F-ADB2-4AF7-880C-111F7E6C7FE6}" type="slidenum">
              <a:rPr lang="en-US" altLang="en-US" smtClean="0"/>
              <a:pPr>
                <a:defRPr/>
              </a:pPr>
              <a:t>6</a:t>
            </a:fld>
            <a:endParaRPr lang="en-US" altLang="en-US"/>
          </a:p>
        </p:txBody>
      </p:sp>
      <p:sp>
        <p:nvSpPr>
          <p:cNvPr id="5" name="Date Placeholder 4">
            <a:extLst>
              <a:ext uri="{FF2B5EF4-FFF2-40B4-BE49-F238E27FC236}">
                <a16:creationId xmlns:a16="http://schemas.microsoft.com/office/drawing/2014/main" id="{78542962-AD2A-3DCB-BF1A-E8004B086B71}"/>
              </a:ext>
            </a:extLst>
          </p:cNvPr>
          <p:cNvSpPr>
            <a:spLocks noGrp="1"/>
          </p:cNvSpPr>
          <p:nvPr>
            <p:ph type="dt" idx="1"/>
          </p:nvPr>
        </p:nvSpPr>
        <p:spPr/>
        <p:txBody>
          <a:bodyPr/>
          <a:lstStyle/>
          <a:p>
            <a:pPr>
              <a:defRPr/>
            </a:pPr>
            <a:r>
              <a:rPr lang="en-US"/>
              <a:t>3/8/2023</a:t>
            </a:r>
            <a:endParaRPr lang="en-US" dirty="0"/>
          </a:p>
        </p:txBody>
      </p:sp>
    </p:spTree>
    <p:extLst>
      <p:ext uri="{BB962C8B-B14F-4D97-AF65-F5344CB8AC3E}">
        <p14:creationId xmlns:p14="http://schemas.microsoft.com/office/powerpoint/2010/main" val="359095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F2D8CC3F-ADB2-4AF7-880C-111F7E6C7FE6}" type="slidenum">
              <a:rPr lang="en-US" altLang="en-US" smtClean="0"/>
              <a:pPr>
                <a:defRPr/>
              </a:pPr>
              <a:t>9</a:t>
            </a:fld>
            <a:endParaRPr lang="en-US" altLang="en-US"/>
          </a:p>
        </p:txBody>
      </p:sp>
      <p:sp>
        <p:nvSpPr>
          <p:cNvPr id="5" name="Date Placeholder 4">
            <a:extLst>
              <a:ext uri="{FF2B5EF4-FFF2-40B4-BE49-F238E27FC236}">
                <a16:creationId xmlns:a16="http://schemas.microsoft.com/office/drawing/2014/main" id="{C0A76C84-206C-28C6-79CC-9ADA29582E37}"/>
              </a:ext>
            </a:extLst>
          </p:cNvPr>
          <p:cNvSpPr>
            <a:spLocks noGrp="1"/>
          </p:cNvSpPr>
          <p:nvPr>
            <p:ph type="dt" idx="1"/>
          </p:nvPr>
        </p:nvSpPr>
        <p:spPr/>
        <p:txBody>
          <a:bodyPr/>
          <a:lstStyle/>
          <a:p>
            <a:pPr>
              <a:defRPr/>
            </a:pPr>
            <a:r>
              <a:rPr lang="en-US"/>
              <a:t>3/8/2023</a:t>
            </a:r>
            <a:endParaRPr lang="en-US" dirty="0"/>
          </a:p>
        </p:txBody>
      </p:sp>
    </p:spTree>
    <p:extLst>
      <p:ext uri="{BB962C8B-B14F-4D97-AF65-F5344CB8AC3E}">
        <p14:creationId xmlns:p14="http://schemas.microsoft.com/office/powerpoint/2010/main" val="2292374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6</a:t>
            </a:r>
          </a:p>
        </p:txBody>
      </p:sp>
      <p:sp>
        <p:nvSpPr>
          <p:cNvPr id="4" name="Slide Number Placeholder 3"/>
          <p:cNvSpPr>
            <a:spLocks noGrp="1"/>
          </p:cNvSpPr>
          <p:nvPr>
            <p:ph type="sldNum" sz="quarter" idx="5"/>
          </p:nvPr>
        </p:nvSpPr>
        <p:spPr/>
        <p:txBody>
          <a:bodyPr/>
          <a:lstStyle/>
          <a:p>
            <a:pPr>
              <a:defRPr/>
            </a:pPr>
            <a:fld id="{F2D8CC3F-ADB2-4AF7-880C-111F7E6C7FE6}" type="slidenum">
              <a:rPr lang="en-US" altLang="en-US" smtClean="0"/>
              <a:pPr>
                <a:defRPr/>
              </a:pPr>
              <a:t>28</a:t>
            </a:fld>
            <a:endParaRPr lang="en-US" altLang="en-US"/>
          </a:p>
        </p:txBody>
      </p:sp>
      <p:sp>
        <p:nvSpPr>
          <p:cNvPr id="5" name="Date Placeholder 4">
            <a:extLst>
              <a:ext uri="{FF2B5EF4-FFF2-40B4-BE49-F238E27FC236}">
                <a16:creationId xmlns:a16="http://schemas.microsoft.com/office/drawing/2014/main" id="{EE1D5FAF-8A0F-5DEC-6AE1-E75D54B9F24E}"/>
              </a:ext>
            </a:extLst>
          </p:cNvPr>
          <p:cNvSpPr>
            <a:spLocks noGrp="1"/>
          </p:cNvSpPr>
          <p:nvPr>
            <p:ph type="dt" idx="1"/>
          </p:nvPr>
        </p:nvSpPr>
        <p:spPr/>
        <p:txBody>
          <a:bodyPr/>
          <a:lstStyle/>
          <a:p>
            <a:pPr>
              <a:defRPr/>
            </a:pPr>
            <a:r>
              <a:rPr lang="en-US"/>
              <a:t>3/8/2023</a:t>
            </a:r>
            <a:endParaRPr lang="en-US" dirty="0"/>
          </a:p>
        </p:txBody>
      </p:sp>
    </p:spTree>
    <p:extLst>
      <p:ext uri="{BB962C8B-B14F-4D97-AF65-F5344CB8AC3E}">
        <p14:creationId xmlns:p14="http://schemas.microsoft.com/office/powerpoint/2010/main" val="19083441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ltGray">
          <a:xfrm>
            <a:off x="0" y="0"/>
            <a:ext cx="9144000" cy="3851275"/>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ectangle 4"/>
          <p:cNvSpPr/>
          <p:nvPr/>
        </p:nvSpPr>
        <p:spPr bwMode="invGray">
          <a:xfrm>
            <a:off x="0" y="3846513"/>
            <a:ext cx="9144000" cy="33337"/>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ctrTitle"/>
          </p:nvPr>
        </p:nvSpPr>
        <p:spPr>
          <a:xfrm>
            <a:off x="685800" y="2516886"/>
            <a:ext cx="8077200" cy="1255014"/>
          </a:xfrm>
        </p:spPr>
        <p:txBody>
          <a:bodyPr tIns="0" bIns="0" anchor="t"/>
          <a:lstStyle>
            <a:lvl1pPr algn="l">
              <a:defRPr sz="4700" b="1"/>
            </a:lvl1pPr>
            <a:extLst/>
          </a:lstStyle>
          <a:p>
            <a:r>
              <a:rPr lang="en-US"/>
              <a:t>Click to edit Master title style</a:t>
            </a:r>
          </a:p>
        </p:txBody>
      </p:sp>
      <p:sp>
        <p:nvSpPr>
          <p:cNvPr id="3" name="Subtitle 2"/>
          <p:cNvSpPr>
            <a:spLocks noGrp="1"/>
          </p:cNvSpPr>
          <p:nvPr>
            <p:ph type="subTitle" idx="1"/>
          </p:nvPr>
        </p:nvSpPr>
        <p:spPr>
          <a:xfrm>
            <a:off x="685800" y="1371600"/>
            <a:ext cx="8077200" cy="1124712"/>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lang="en-US"/>
              <a:t>Click to edit Master subtitle style</a:t>
            </a:r>
          </a:p>
        </p:txBody>
      </p:sp>
      <p:sp>
        <p:nvSpPr>
          <p:cNvPr id="6" name="Date Placeholder 3"/>
          <p:cNvSpPr>
            <a:spLocks noGrp="1"/>
          </p:cNvSpPr>
          <p:nvPr>
            <p:ph type="dt" sz="half" idx="10"/>
          </p:nvPr>
        </p:nvSpPr>
        <p:spPr/>
        <p:txBody>
          <a:bodyPr/>
          <a:lstStyle>
            <a:lvl1pPr>
              <a:defRPr/>
            </a:lvl1pPr>
          </a:lstStyle>
          <a:p>
            <a:pPr>
              <a:defRPr/>
            </a:pPr>
            <a:fld id="{508D740A-D3B7-4EE4-ADDA-47B2A5A44632}" type="datetime3">
              <a:rPr lang="en-US" smtClean="0"/>
              <a:t>7 April 2023</a:t>
            </a:fld>
            <a:endParaRPr lang="en-US" dirty="0"/>
          </a:p>
        </p:txBody>
      </p:sp>
      <p:sp>
        <p:nvSpPr>
          <p:cNvPr id="7" name="Footer Placeholder 4"/>
          <p:cNvSpPr>
            <a:spLocks noGrp="1"/>
          </p:cNvSpPr>
          <p:nvPr>
            <p:ph type="ftr" sz="quarter" idx="11"/>
          </p:nvPr>
        </p:nvSpPr>
        <p:spPr/>
        <p:txBody>
          <a:bodyPr/>
          <a:lstStyle>
            <a:lvl1pPr>
              <a:defRPr/>
            </a:lvl1pPr>
          </a:lstStyle>
          <a:p>
            <a:pPr>
              <a:defRPr/>
            </a:pPr>
            <a:r>
              <a:rPr lang="en-US"/>
              <a:t>18CSP401L - PROJECT WORK  MODEL  REVIEW PRESENTATION </a:t>
            </a:r>
            <a:endParaRPr lang="en-US" dirty="0"/>
          </a:p>
        </p:txBody>
      </p:sp>
      <p:sp>
        <p:nvSpPr>
          <p:cNvPr id="8" name="Slide Number Placeholder 5"/>
          <p:cNvSpPr>
            <a:spLocks noGrp="1"/>
          </p:cNvSpPr>
          <p:nvPr>
            <p:ph type="sldNum" sz="quarter" idx="12"/>
          </p:nvPr>
        </p:nvSpPr>
        <p:spPr/>
        <p:txBody>
          <a:bodyPr/>
          <a:lstStyle>
            <a:lvl1pPr>
              <a:defRPr smtClean="0">
                <a:solidFill>
                  <a:srgbClr val="FFFFFF"/>
                </a:solidFill>
              </a:defRPr>
            </a:lvl1pPr>
          </a:lstStyle>
          <a:p>
            <a:pPr>
              <a:defRPr/>
            </a:pPr>
            <a:fld id="{C0A8E10E-36D1-42AB-939C-34BEB33CD9E4}" type="slidenum">
              <a:rPr lang="en-US" altLang="en-US"/>
              <a:pPr>
                <a:defRPr/>
              </a:pPr>
              <a:t>‹#›</a:t>
            </a:fld>
            <a:endParaRPr lang="en-US"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4DDE464-E4E2-428D-A89C-9CE5842ECDF3}" type="datetime3">
              <a:rPr lang="en-US" smtClean="0"/>
              <a:t>7 April 2023</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a:t>18CSP401L - PROJECT WORK  MODEL  REVIEW PRESENTATION </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9A0C11DA-FA02-4E33-93FC-C378FAF95FBA}" type="slidenum">
              <a:rPr lang="en-US" altLang="en-US"/>
              <a:pPr>
                <a:defRPr/>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invGray">
          <a:xfrm>
            <a:off x="6599238" y="0"/>
            <a:ext cx="46037" cy="51435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ectangle 4"/>
          <p:cNvSpPr/>
          <p:nvPr/>
        </p:nvSpPr>
        <p:spPr bwMode="ltGray">
          <a:xfrm>
            <a:off x="6648450" y="0"/>
            <a:ext cx="2514600" cy="51435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Vertical Title 1"/>
          <p:cNvSpPr>
            <a:spLocks noGrp="1"/>
          </p:cNvSpPr>
          <p:nvPr>
            <p:ph type="title" orient="vert"/>
          </p:nvPr>
        </p:nvSpPr>
        <p:spPr>
          <a:xfrm>
            <a:off x="6781800" y="205980"/>
            <a:ext cx="19050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fld id="{85CD5D52-CBA1-4494-B9C2-2748B1D4C20D}" type="datetime3">
              <a:rPr lang="en-US" smtClean="0"/>
              <a:t>7 April 2023</a:t>
            </a:fld>
            <a:endParaRPr lang="en-US" dirty="0"/>
          </a:p>
        </p:txBody>
      </p:sp>
      <p:sp>
        <p:nvSpPr>
          <p:cNvPr id="7" name="Footer Placeholder 4"/>
          <p:cNvSpPr>
            <a:spLocks noGrp="1"/>
          </p:cNvSpPr>
          <p:nvPr>
            <p:ph type="ftr" sz="quarter" idx="11"/>
          </p:nvPr>
        </p:nvSpPr>
        <p:spPr>
          <a:xfrm>
            <a:off x="2640013" y="4783138"/>
            <a:ext cx="3836987" cy="273050"/>
          </a:xfrm>
        </p:spPr>
        <p:txBody>
          <a:bodyPr/>
          <a:lstStyle>
            <a:lvl1pPr>
              <a:defRPr/>
            </a:lvl1pPr>
          </a:lstStyle>
          <a:p>
            <a:pPr>
              <a:defRPr/>
            </a:pPr>
            <a:r>
              <a:rPr lang="en-US"/>
              <a:t>18CSP401L - PROJECT WORK  MODEL  REVIEW PRESENTATION </a:t>
            </a:r>
            <a:endParaRPr lang="en-US" dirty="0"/>
          </a:p>
        </p:txBody>
      </p:sp>
      <p:sp>
        <p:nvSpPr>
          <p:cNvPr id="8" name="Slide Number Placeholder 5"/>
          <p:cNvSpPr>
            <a:spLocks noGrp="1"/>
          </p:cNvSpPr>
          <p:nvPr>
            <p:ph type="sldNum" sz="quarter" idx="12"/>
          </p:nvPr>
        </p:nvSpPr>
        <p:spPr/>
        <p:txBody>
          <a:bodyPr/>
          <a:lstStyle>
            <a:lvl1pPr>
              <a:defRPr smtClean="0"/>
            </a:lvl1pPr>
          </a:lstStyle>
          <a:p>
            <a:pPr>
              <a:defRPr/>
            </a:pPr>
            <a:fld id="{B1E085C4-C07B-4C80-B337-90438D59D3CD}" type="slidenum">
              <a:rPr lang="en-US" altLang="en-US"/>
              <a:pPr>
                <a:defRPr/>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6586"/>
            <a:ext cx="8229600" cy="939546"/>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3FD01F9-DF56-411E-8D8A-0F13C72E90A5}" type="datetime3">
              <a:rPr lang="en-US" smtClean="0"/>
              <a:t>7 April 2023</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a:t>18CSP401L - PROJECT WORK  MODEL  REVIEW PRESENTATION </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0E14ABD8-B1EB-4C07-9937-C8C4E38BDF00}" type="slidenum">
              <a:rPr lang="en-US" altLang="en-US"/>
              <a:pPr>
                <a:defRPr/>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ltGray">
          <a:xfrm>
            <a:off x="0" y="0"/>
            <a:ext cx="9144000" cy="1952625"/>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ectangle 4"/>
          <p:cNvSpPr/>
          <p:nvPr/>
        </p:nvSpPr>
        <p:spPr bwMode="invGray">
          <a:xfrm>
            <a:off x="0" y="1952625"/>
            <a:ext cx="9144000" cy="33338"/>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749808" y="89154"/>
            <a:ext cx="8013192" cy="1227582"/>
          </a:xfrm>
        </p:spPr>
        <p:txBody>
          <a:bodyPr tIns="0" rIns="91440" bIns="0" anchor="b"/>
          <a:lstStyle>
            <a:lvl1pPr algn="l">
              <a:defRPr sz="4700" b="1" cap="none" baseline="0"/>
            </a:lvl1pPr>
            <a:extLst/>
          </a:lstStyle>
          <a:p>
            <a:r>
              <a:rPr lang="en-US"/>
              <a:t>Click to edit Master title style</a:t>
            </a:r>
          </a:p>
        </p:txBody>
      </p:sp>
      <p:sp>
        <p:nvSpPr>
          <p:cNvPr id="3" name="Text Placeholder 2"/>
          <p:cNvSpPr>
            <a:spLocks noGrp="1"/>
          </p:cNvSpPr>
          <p:nvPr>
            <p:ph type="body" idx="1"/>
          </p:nvPr>
        </p:nvSpPr>
        <p:spPr>
          <a:xfrm>
            <a:off x="740664" y="1371600"/>
            <a:ext cx="8022336" cy="514350"/>
          </a:xfrm>
        </p:spPr>
        <p:txBody>
          <a:bodyPr lIns="146304" tIns="0" rIns="45720" bIns="0"/>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pPr>
              <a:defRPr/>
            </a:pPr>
            <a:fld id="{24B98C6F-D551-4B6E-AC3E-73C290F96AC7}" type="datetime3">
              <a:rPr lang="en-US" smtClean="0"/>
              <a:t>7 April 2023</a:t>
            </a:fld>
            <a:endParaRPr lang="en-US" dirty="0"/>
          </a:p>
        </p:txBody>
      </p:sp>
      <p:sp>
        <p:nvSpPr>
          <p:cNvPr id="7" name="Footer Placeholder 4"/>
          <p:cNvSpPr>
            <a:spLocks noGrp="1"/>
          </p:cNvSpPr>
          <p:nvPr>
            <p:ph type="ftr" sz="quarter" idx="11"/>
          </p:nvPr>
        </p:nvSpPr>
        <p:spPr/>
        <p:txBody>
          <a:bodyPr/>
          <a:lstStyle>
            <a:lvl1pPr>
              <a:defRPr/>
            </a:lvl1pPr>
          </a:lstStyle>
          <a:p>
            <a:pPr>
              <a:defRPr/>
            </a:pPr>
            <a:r>
              <a:rPr lang="en-US"/>
              <a:t>18CSP401L - PROJECT WORK  MODEL  REVIEW PRESENTATION </a:t>
            </a:r>
            <a:endParaRPr lang="en-US" dirty="0"/>
          </a:p>
        </p:txBody>
      </p:sp>
      <p:sp>
        <p:nvSpPr>
          <p:cNvPr id="8" name="Slide Number Placeholder 5"/>
          <p:cNvSpPr>
            <a:spLocks noGrp="1"/>
          </p:cNvSpPr>
          <p:nvPr>
            <p:ph type="sldNum" sz="quarter" idx="12"/>
          </p:nvPr>
        </p:nvSpPr>
        <p:spPr/>
        <p:txBody>
          <a:bodyPr/>
          <a:lstStyle>
            <a:lvl1pPr>
              <a:defRPr smtClean="0">
                <a:solidFill>
                  <a:srgbClr val="FFFFFF"/>
                </a:solidFill>
              </a:defRPr>
            </a:lvl1pPr>
          </a:lstStyle>
          <a:p>
            <a:pPr>
              <a:defRPr/>
            </a:pPr>
            <a:fld id="{BEE0AD74-942B-45F6-8EEE-203197083F56}" type="slidenum">
              <a:rPr lang="en-US" altLang="en-US"/>
              <a:pPr>
                <a:defRPr/>
              </a:pPr>
              <a:t>‹#›</a:t>
            </a:fld>
            <a:endParaRPr lang="en-US"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30452"/>
            <a:ext cx="4038600" cy="3467862"/>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30452"/>
            <a:ext cx="4038600" cy="34678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64A57F84-2FF2-4AAA-9C7E-0540108CA3F1}" type="datetime3">
              <a:rPr lang="en-US" smtClean="0"/>
              <a:t>7 April 2023</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a:t>18CSP401L - PROJECT WORK  MODEL  REVIEW PRESENTATION </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DB554FDC-F986-4516-81A3-5CBC9634E9C1}" type="slidenum">
              <a:rPr lang="en-US" altLang="en-US"/>
              <a:pPr>
                <a:defRPr/>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1274241"/>
            <a:ext cx="4040188" cy="536516"/>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en-US"/>
              <a:t>Click to edit Master text styles</a:t>
            </a:r>
          </a:p>
        </p:txBody>
      </p:sp>
      <p:sp>
        <p:nvSpPr>
          <p:cNvPr id="4" name="Content Placeholder 3"/>
          <p:cNvSpPr>
            <a:spLocks noGrp="1"/>
          </p:cNvSpPr>
          <p:nvPr>
            <p:ph sz="half" idx="2"/>
          </p:nvPr>
        </p:nvSpPr>
        <p:spPr>
          <a:xfrm>
            <a:off x="457200" y="1837134"/>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274241"/>
            <a:ext cx="4041775" cy="536516"/>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en-US"/>
              <a:t>Click to edit Master text styles</a:t>
            </a:r>
          </a:p>
        </p:txBody>
      </p:sp>
      <p:sp>
        <p:nvSpPr>
          <p:cNvPr id="6" name="Content Placeholder 5"/>
          <p:cNvSpPr>
            <a:spLocks noGrp="1"/>
          </p:cNvSpPr>
          <p:nvPr>
            <p:ph sz="quarter" idx="4"/>
          </p:nvPr>
        </p:nvSpPr>
        <p:spPr>
          <a:xfrm>
            <a:off x="4645026" y="1837134"/>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A0C0D668-CC56-4072-B783-6270CA4C3641}" type="datetime3">
              <a:rPr lang="en-US" smtClean="0"/>
              <a:t>7 April 2023</a:t>
            </a:fld>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a:t>18CSP401L - PROJECT WORK  MODEL  REVIEW PRESENTATION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02A63921-D0A8-45BD-ADF0-24CC5F135FEC}" type="slidenum">
              <a:rPr lang="en-US" altLang="en-US"/>
              <a:pPr>
                <a:defRPr/>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A35F130F-5ECC-4AE9-9C65-C1B6B88B79C6}" type="datetime3">
              <a:rPr lang="en-US" smtClean="0"/>
              <a:t>7 April 2023</a:t>
            </a:fld>
            <a:endParaRPr lang="en-US" dirty="0"/>
          </a:p>
        </p:txBody>
      </p:sp>
      <p:sp>
        <p:nvSpPr>
          <p:cNvPr id="4" name="Footer Placeholder 4"/>
          <p:cNvSpPr>
            <a:spLocks noGrp="1"/>
          </p:cNvSpPr>
          <p:nvPr>
            <p:ph type="ftr" sz="quarter" idx="11"/>
          </p:nvPr>
        </p:nvSpPr>
        <p:spPr/>
        <p:txBody>
          <a:bodyPr/>
          <a:lstStyle>
            <a:lvl1pPr>
              <a:defRPr/>
            </a:lvl1pPr>
          </a:lstStyle>
          <a:p>
            <a:pPr>
              <a:defRPr/>
            </a:pPr>
            <a:r>
              <a:rPr lang="en-US"/>
              <a:t>18CSP401L - PROJECT WORK  MODEL  REVIEW PRESENTATION </a:t>
            </a: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4CE540F1-D866-4735-9E65-A1952EADD02D}" type="slidenum">
              <a:rPr lang="en-US" altLang="en-US"/>
              <a:pPr>
                <a:defRPr/>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F4E74D3F-4465-4987-A35F-691C8CEC1413}" type="datetime3">
              <a:rPr lang="en-US" smtClean="0"/>
              <a:t>7 April 2023</a:t>
            </a:fld>
            <a:endParaRPr lang="en-US" dirty="0"/>
          </a:p>
        </p:txBody>
      </p:sp>
      <p:sp>
        <p:nvSpPr>
          <p:cNvPr id="3" name="Footer Placeholder 2"/>
          <p:cNvSpPr>
            <a:spLocks noGrp="1"/>
          </p:cNvSpPr>
          <p:nvPr>
            <p:ph type="ftr" sz="quarter" idx="11"/>
          </p:nvPr>
        </p:nvSpPr>
        <p:spPr/>
        <p:txBody>
          <a:bodyPr/>
          <a:lstStyle>
            <a:lvl1pPr>
              <a:defRPr/>
            </a:lvl1pPr>
          </a:lstStyle>
          <a:p>
            <a:pPr>
              <a:defRPr/>
            </a:pPr>
            <a:r>
              <a:rPr lang="en-US"/>
              <a:t>18CSP401L - PROJECT WORK  MODEL  REVIEW PRESENTATION </a:t>
            </a:r>
            <a:endParaRPr lang="en-US" dirty="0"/>
          </a:p>
        </p:txBody>
      </p:sp>
      <p:sp>
        <p:nvSpPr>
          <p:cNvPr id="4" name="Slide Number Placeholder 3"/>
          <p:cNvSpPr>
            <a:spLocks noGrp="1"/>
          </p:cNvSpPr>
          <p:nvPr>
            <p:ph type="sldNum" sz="quarter" idx="12"/>
          </p:nvPr>
        </p:nvSpPr>
        <p:spPr/>
        <p:txBody>
          <a:bodyPr/>
          <a:lstStyle>
            <a:lvl1pPr>
              <a:defRPr smtClean="0"/>
            </a:lvl1pPr>
          </a:lstStyle>
          <a:p>
            <a:pPr>
              <a:defRPr/>
            </a:pPr>
            <a:fld id="{2571F5BB-190B-45BA-B754-2541F8CA6F46}" type="slidenum">
              <a:rPr lang="en-US" altLang="en-US"/>
              <a:pPr>
                <a:defRPr/>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bwMode="invGray">
          <a:xfrm>
            <a:off x="2855913" y="0"/>
            <a:ext cx="46037" cy="1090613"/>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ectangle 5"/>
          <p:cNvSpPr/>
          <p:nvPr/>
        </p:nvSpPr>
        <p:spPr bwMode="invGray">
          <a:xfrm>
            <a:off x="2855913" y="0"/>
            <a:ext cx="46037" cy="1090613"/>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167838" y="114300"/>
            <a:ext cx="2523744" cy="733806"/>
          </a:xfrm>
        </p:spPr>
        <p:txBody>
          <a:bodyPr lIns="73152" bIns="0" anchor="b">
            <a:sp3d prstMaterial="matte"/>
          </a:bodyPr>
          <a:lstStyle>
            <a:lvl1pPr algn="l">
              <a:defRPr sz="2000" b="0"/>
            </a:lvl1pPr>
            <a:extLst/>
          </a:lstStyle>
          <a:p>
            <a:r>
              <a:rPr lang="en-US"/>
              <a:t>Click to edit Master title style</a:t>
            </a:r>
          </a:p>
        </p:txBody>
      </p:sp>
      <p:sp>
        <p:nvSpPr>
          <p:cNvPr id="3" name="Content Placeholder 2"/>
          <p:cNvSpPr>
            <a:spLocks noGrp="1"/>
          </p:cNvSpPr>
          <p:nvPr>
            <p:ph idx="1"/>
          </p:nvPr>
        </p:nvSpPr>
        <p:spPr>
          <a:xfrm>
            <a:off x="3019378" y="1307350"/>
            <a:ext cx="5920641" cy="341916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7838" y="1297514"/>
            <a:ext cx="2468880" cy="342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en-US"/>
              <a:t>Click to edit Master text styles</a:t>
            </a:r>
          </a:p>
        </p:txBody>
      </p:sp>
      <p:sp>
        <p:nvSpPr>
          <p:cNvPr id="7" name="Date Placeholder 4"/>
          <p:cNvSpPr>
            <a:spLocks noGrp="1"/>
          </p:cNvSpPr>
          <p:nvPr>
            <p:ph type="dt" sz="half" idx="10"/>
          </p:nvPr>
        </p:nvSpPr>
        <p:spPr/>
        <p:txBody>
          <a:bodyPr/>
          <a:lstStyle>
            <a:lvl1pPr>
              <a:defRPr/>
            </a:lvl1pPr>
          </a:lstStyle>
          <a:p>
            <a:pPr>
              <a:defRPr/>
            </a:pPr>
            <a:fld id="{50ECE3F1-1534-4541-A69B-B0158D2DBE95}" type="datetime3">
              <a:rPr lang="en-US" smtClean="0"/>
              <a:t>7 April 2023</a:t>
            </a:fld>
            <a:endParaRPr lang="en-US" dirty="0"/>
          </a:p>
        </p:txBody>
      </p:sp>
      <p:sp>
        <p:nvSpPr>
          <p:cNvPr id="8" name="Footer Placeholder 5"/>
          <p:cNvSpPr>
            <a:spLocks noGrp="1"/>
          </p:cNvSpPr>
          <p:nvPr>
            <p:ph type="ftr" sz="quarter" idx="11"/>
          </p:nvPr>
        </p:nvSpPr>
        <p:spPr/>
        <p:txBody>
          <a:bodyPr/>
          <a:lstStyle>
            <a:lvl1pPr>
              <a:defRPr/>
            </a:lvl1pPr>
          </a:lstStyle>
          <a:p>
            <a:pPr>
              <a:defRPr/>
            </a:pPr>
            <a:r>
              <a:rPr lang="en-US"/>
              <a:t>18CSP401L - PROJECT WORK  MODEL  REVIEW PRESENTATION </a:t>
            </a:r>
            <a:endParaRPr lang="en-US" dirty="0"/>
          </a:p>
        </p:txBody>
      </p:sp>
      <p:sp>
        <p:nvSpPr>
          <p:cNvPr id="9" name="Slide Number Placeholder 6"/>
          <p:cNvSpPr>
            <a:spLocks noGrp="1"/>
          </p:cNvSpPr>
          <p:nvPr>
            <p:ph type="sldNum" sz="quarter" idx="12"/>
          </p:nvPr>
        </p:nvSpPr>
        <p:spPr/>
        <p:txBody>
          <a:bodyPr/>
          <a:lstStyle>
            <a:lvl1pPr>
              <a:defRPr smtClean="0"/>
            </a:lvl1pPr>
          </a:lstStyle>
          <a:p>
            <a:pPr>
              <a:defRPr/>
            </a:pPr>
            <a:fld id="{4B3D1EAA-7E8D-49EA-BCBB-3C5BA424400D}" type="slidenum">
              <a:rPr lang="en-US" altLang="en-US"/>
              <a:pPr>
                <a:defRPr/>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2"/>
        </a:solidFill>
        <a:effectLst/>
      </p:bgPr>
    </p:bg>
    <p:spTree>
      <p:nvGrpSpPr>
        <p:cNvPr id="1" name=""/>
        <p:cNvGrpSpPr/>
        <p:nvPr/>
      </p:nvGrpSpPr>
      <p:grpSpPr>
        <a:xfrm>
          <a:off x="0" y="0"/>
          <a:ext cx="0" cy="0"/>
          <a:chOff x="0" y="0"/>
          <a:chExt cx="0" cy="0"/>
        </a:xfrm>
      </p:grpSpPr>
      <p:sp>
        <p:nvSpPr>
          <p:cNvPr id="5" name="Rectangle 4"/>
          <p:cNvSpPr/>
          <p:nvPr/>
        </p:nvSpPr>
        <p:spPr>
          <a:xfrm>
            <a:off x="2855913" y="0"/>
            <a:ext cx="46037" cy="51435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ectangle 5"/>
          <p:cNvSpPr/>
          <p:nvPr/>
        </p:nvSpPr>
        <p:spPr bwMode="invGray">
          <a:xfrm>
            <a:off x="2855913" y="0"/>
            <a:ext cx="46037" cy="51435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164592" y="116586"/>
            <a:ext cx="2525150" cy="733806"/>
          </a:xfrm>
        </p:spPr>
        <p:txBody>
          <a:bodyPr lIns="73152" bIns="0" anchor="b">
            <a:sp3d prstMaterial="matte"/>
          </a:bodyPr>
          <a:lstStyle>
            <a:lvl1pPr algn="l">
              <a:defRPr sz="2000" b="0"/>
            </a:lvl1pPr>
            <a:extLst/>
          </a:lstStyle>
          <a:p>
            <a:r>
              <a:rPr lang="en-US"/>
              <a:t>Click to edit Master title style</a:t>
            </a:r>
          </a:p>
        </p:txBody>
      </p:sp>
      <p:sp>
        <p:nvSpPr>
          <p:cNvPr id="3" name="Picture Placeholder 2"/>
          <p:cNvSpPr>
            <a:spLocks noGrp="1"/>
          </p:cNvSpPr>
          <p:nvPr>
            <p:ph type="pic" idx="1"/>
          </p:nvPr>
        </p:nvSpPr>
        <p:spPr>
          <a:xfrm>
            <a:off x="2903806" y="1113606"/>
            <a:ext cx="6247397" cy="4029894"/>
          </a:xfrm>
          <a:solidFill>
            <a:schemeClr val="bg2">
              <a:shade val="7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pPr lvl="0"/>
            <a:r>
              <a:rPr lang="en-US" noProof="0"/>
              <a:t>Click icon to add picture</a:t>
            </a:r>
            <a:endParaRPr lang="en-US" noProof="0" dirty="0"/>
          </a:p>
        </p:txBody>
      </p:sp>
      <p:sp>
        <p:nvSpPr>
          <p:cNvPr id="4" name="Text Placeholder 3"/>
          <p:cNvSpPr>
            <a:spLocks noGrp="1"/>
          </p:cNvSpPr>
          <p:nvPr>
            <p:ph type="body" sz="half" idx="2"/>
          </p:nvPr>
        </p:nvSpPr>
        <p:spPr>
          <a:xfrm>
            <a:off x="164592" y="1296162"/>
            <a:ext cx="2468880" cy="342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en-US"/>
              <a:t>Click to edit Master text styles</a:t>
            </a:r>
          </a:p>
        </p:txBody>
      </p:sp>
      <p:sp>
        <p:nvSpPr>
          <p:cNvPr id="7" name="Date Placeholder 4"/>
          <p:cNvSpPr>
            <a:spLocks noGrp="1"/>
          </p:cNvSpPr>
          <p:nvPr>
            <p:ph type="dt" sz="half" idx="10"/>
          </p:nvPr>
        </p:nvSpPr>
        <p:spPr>
          <a:xfrm>
            <a:off x="165100" y="877888"/>
            <a:ext cx="2522538" cy="150812"/>
          </a:xfrm>
        </p:spPr>
        <p:txBody>
          <a:bodyPr/>
          <a:lstStyle>
            <a:lvl1pPr>
              <a:defRPr/>
            </a:lvl1pPr>
          </a:lstStyle>
          <a:p>
            <a:pPr>
              <a:defRPr/>
            </a:pPr>
            <a:fld id="{717F7118-3BE2-4833-BDA9-B22BBD6CDBD2}" type="datetime3">
              <a:rPr lang="en-US" smtClean="0"/>
              <a:t>7 April 2023</a:t>
            </a:fld>
            <a:endParaRPr lang="en-US" dirty="0"/>
          </a:p>
        </p:txBody>
      </p:sp>
      <p:sp>
        <p:nvSpPr>
          <p:cNvPr id="8" name="Footer Placeholder 5"/>
          <p:cNvSpPr>
            <a:spLocks noGrp="1"/>
          </p:cNvSpPr>
          <p:nvPr>
            <p:ph type="ftr" sz="quarter" idx="11"/>
          </p:nvPr>
        </p:nvSpPr>
        <p:spPr>
          <a:xfrm>
            <a:off x="3035300" y="877888"/>
            <a:ext cx="5194300" cy="150812"/>
          </a:xfrm>
        </p:spPr>
        <p:txBody>
          <a:bodyPr/>
          <a:lstStyle>
            <a:lvl1pPr>
              <a:defRPr>
                <a:solidFill>
                  <a:schemeClr val="bg1">
                    <a:shade val="50000"/>
                  </a:schemeClr>
                </a:solidFill>
              </a:defRPr>
            </a:lvl1pPr>
          </a:lstStyle>
          <a:p>
            <a:pPr>
              <a:defRPr/>
            </a:pPr>
            <a:r>
              <a:rPr lang="en-US"/>
              <a:t>18CSP401L - PROJECT WORK  MODEL  REVIEW PRESENTATION </a:t>
            </a:r>
            <a:endParaRPr lang="en-US" dirty="0"/>
          </a:p>
        </p:txBody>
      </p:sp>
      <p:sp>
        <p:nvSpPr>
          <p:cNvPr id="9" name="Slide Number Placeholder 6"/>
          <p:cNvSpPr>
            <a:spLocks noGrp="1"/>
          </p:cNvSpPr>
          <p:nvPr>
            <p:ph type="sldNum" sz="quarter" idx="12"/>
          </p:nvPr>
        </p:nvSpPr>
        <p:spPr>
          <a:xfrm>
            <a:off x="8339138" y="877888"/>
            <a:ext cx="733425" cy="150812"/>
          </a:xfrm>
        </p:spPr>
        <p:txBody>
          <a:bodyPr/>
          <a:lstStyle>
            <a:lvl1pPr>
              <a:defRPr smtClean="0"/>
            </a:lvl1pPr>
          </a:lstStyle>
          <a:p>
            <a:pPr>
              <a:defRPr/>
            </a:pPr>
            <a:fld id="{7B93E55C-A662-4067-BE20-A4D82E579A38}" type="slidenum">
              <a:rPr lang="en-US" altLang="en-US"/>
              <a:pPr>
                <a:defRPr/>
              </a:pPr>
              <a:t>‹#›</a:t>
            </a:fld>
            <a:endParaRPr lang="en-US"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bwMode="invGray">
          <a:xfrm>
            <a:off x="0" y="1076325"/>
            <a:ext cx="9144000" cy="34925"/>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Rectangle 6"/>
          <p:cNvSpPr/>
          <p:nvPr/>
        </p:nvSpPr>
        <p:spPr bwMode="ltGray">
          <a:xfrm>
            <a:off x="0" y="0"/>
            <a:ext cx="9144000" cy="1074738"/>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Placeholder 1"/>
          <p:cNvSpPr>
            <a:spLocks noGrp="1"/>
          </p:cNvSpPr>
          <p:nvPr>
            <p:ph type="title"/>
          </p:nvPr>
        </p:nvSpPr>
        <p:spPr>
          <a:xfrm>
            <a:off x="457200" y="114300"/>
            <a:ext cx="8229600" cy="938213"/>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lang="en-US"/>
              <a:t>Click to edit Master title style</a:t>
            </a:r>
          </a:p>
        </p:txBody>
      </p:sp>
      <p:sp>
        <p:nvSpPr>
          <p:cNvPr id="1029" name="Text Placeholder 2"/>
          <p:cNvSpPr>
            <a:spLocks noGrp="1"/>
          </p:cNvSpPr>
          <p:nvPr>
            <p:ph type="body" idx="1"/>
          </p:nvPr>
        </p:nvSpPr>
        <p:spPr bwMode="auto">
          <a:xfrm>
            <a:off x="457200" y="1331913"/>
            <a:ext cx="8229600" cy="3468687"/>
          </a:xfrm>
          <a:prstGeom prst="rect">
            <a:avLst/>
          </a:prstGeom>
          <a:noFill/>
          <a:ln w="9525">
            <a:noFill/>
            <a:miter lim="800000"/>
            <a:headEnd/>
            <a:tailEnd/>
          </a:ln>
        </p:spPr>
        <p:txBody>
          <a:bodyPr vert="horz" wrap="square" lIns="54864" tIns="9144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4857750"/>
            <a:ext cx="2133600" cy="206375"/>
          </a:xfrm>
          <a:prstGeom prst="rect">
            <a:avLst/>
          </a:prstGeom>
        </p:spPr>
        <p:txBody>
          <a:bodyPr vert="horz" lIns="109728" rIns="45720" bIns="0" rtlCol="0" anchor="b"/>
          <a:lstStyle>
            <a:lvl1pPr algn="l" eaLnBrk="1" latinLnBrk="0" hangingPunct="1">
              <a:defRPr kumimoji="0" sz="1200">
                <a:solidFill>
                  <a:schemeClr val="tx1">
                    <a:tint val="95000"/>
                  </a:schemeClr>
                </a:solidFill>
                <a:latin typeface="Arial" charset="0"/>
                <a:cs typeface="Arial" charset="0"/>
              </a:defRPr>
            </a:lvl1pPr>
            <a:extLst/>
          </a:lstStyle>
          <a:p>
            <a:pPr>
              <a:defRPr/>
            </a:pPr>
            <a:fld id="{F346951E-3453-4582-AE76-B71B8DF5A0B5}" type="datetime3">
              <a:rPr lang="en-US" smtClean="0"/>
              <a:t>7 April 2023</a:t>
            </a:fld>
            <a:endParaRPr lang="en-US" dirty="0"/>
          </a:p>
        </p:txBody>
      </p:sp>
      <p:sp>
        <p:nvSpPr>
          <p:cNvPr id="5" name="Footer Placeholder 4"/>
          <p:cNvSpPr>
            <a:spLocks noGrp="1"/>
          </p:cNvSpPr>
          <p:nvPr>
            <p:ph type="ftr" sz="quarter" idx="3"/>
          </p:nvPr>
        </p:nvSpPr>
        <p:spPr>
          <a:xfrm>
            <a:off x="2640013" y="4857750"/>
            <a:ext cx="5508625" cy="206375"/>
          </a:xfrm>
          <a:prstGeom prst="rect">
            <a:avLst/>
          </a:prstGeom>
        </p:spPr>
        <p:txBody>
          <a:bodyPr vert="horz" lIns="45720" rIns="45720" bIns="0" rtlCol="0" anchor="b"/>
          <a:lstStyle>
            <a:lvl1pPr algn="l" eaLnBrk="1" latinLnBrk="0" hangingPunct="1">
              <a:defRPr kumimoji="0" sz="1200">
                <a:solidFill>
                  <a:schemeClr val="tx1">
                    <a:tint val="95000"/>
                  </a:schemeClr>
                </a:solidFill>
                <a:latin typeface="Arial" charset="0"/>
                <a:cs typeface="Arial" charset="0"/>
              </a:defRPr>
            </a:lvl1pPr>
            <a:extLst/>
          </a:lstStyle>
          <a:p>
            <a:pPr>
              <a:defRPr/>
            </a:pPr>
            <a:r>
              <a:rPr lang="en-US"/>
              <a:t>18CSP401L - PROJECT WORK  MODEL  REVIEW PRESENTATION </a:t>
            </a:r>
            <a:endParaRPr lang="en-US" dirty="0"/>
          </a:p>
        </p:txBody>
      </p:sp>
      <p:sp>
        <p:nvSpPr>
          <p:cNvPr id="6" name="Slide Number Placeholder 5"/>
          <p:cNvSpPr>
            <a:spLocks noGrp="1"/>
          </p:cNvSpPr>
          <p:nvPr>
            <p:ph type="sldNum" sz="quarter" idx="4"/>
          </p:nvPr>
        </p:nvSpPr>
        <p:spPr>
          <a:xfrm>
            <a:off x="8204200" y="4857750"/>
            <a:ext cx="733425" cy="206375"/>
          </a:xfrm>
          <a:prstGeom prst="rect">
            <a:avLst/>
          </a:prstGeom>
        </p:spPr>
        <p:txBody>
          <a:bodyPr vert="horz" wrap="square" lIns="91440" tIns="45720" rIns="91440" bIns="0" numCol="1" anchor="b" anchorCtr="0" compatLnSpc="1">
            <a:prstTxWarp prst="textNoShape">
              <a:avLst/>
            </a:prstTxWarp>
          </a:bodyPr>
          <a:lstStyle>
            <a:lvl1pPr algn="r" eaLnBrk="1" hangingPunct="1">
              <a:defRPr sz="1200" smtClean="0">
                <a:solidFill>
                  <a:srgbClr val="3F3F3F"/>
                </a:solidFill>
              </a:defRPr>
            </a:lvl1pPr>
          </a:lstStyle>
          <a:p>
            <a:pPr>
              <a:defRPr/>
            </a:pPr>
            <a:fld id="{D78D2778-B29C-49DB-A26C-44F5760A332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016" r:id="rId1"/>
    <p:sldLayoutId id="2147484011" r:id="rId2"/>
    <p:sldLayoutId id="2147484017" r:id="rId3"/>
    <p:sldLayoutId id="2147484012" r:id="rId4"/>
    <p:sldLayoutId id="2147484013" r:id="rId5"/>
    <p:sldLayoutId id="2147484014" r:id="rId6"/>
    <p:sldLayoutId id="2147484018" r:id="rId7"/>
    <p:sldLayoutId id="2147484019" r:id="rId8"/>
    <p:sldLayoutId id="2147484020" r:id="rId9"/>
    <p:sldLayoutId id="2147484015" r:id="rId10"/>
    <p:sldLayoutId id="2147484021" r:id="rId11"/>
  </p:sldLayoutIdLst>
  <p:hf hdr="0" dt="0"/>
  <p:txStyles>
    <p:titleStyle>
      <a:lvl1pPr algn="l" rtl="0" eaLnBrk="0" fontAlgn="base" hangingPunct="0">
        <a:spcBef>
          <a:spcPct val="0"/>
        </a:spcBef>
        <a:spcAft>
          <a:spcPct val="0"/>
        </a:spcAft>
        <a:defRPr sz="4500" b="1" kern="1200">
          <a:solidFill>
            <a:srgbClr val="FFC800"/>
          </a:solidFill>
          <a:latin typeface="+mj-lt"/>
          <a:ea typeface="+mj-ea"/>
          <a:cs typeface="+mj-cs"/>
        </a:defRPr>
      </a:lvl1pPr>
      <a:lvl2pPr algn="l" rtl="0" eaLnBrk="0" fontAlgn="base" hangingPunct="0">
        <a:spcBef>
          <a:spcPct val="0"/>
        </a:spcBef>
        <a:spcAft>
          <a:spcPct val="0"/>
        </a:spcAft>
        <a:defRPr sz="4500" b="1">
          <a:solidFill>
            <a:srgbClr val="FFC800"/>
          </a:solidFill>
          <a:latin typeface="Corbel" pitchFamily="34" charset="0"/>
        </a:defRPr>
      </a:lvl2pPr>
      <a:lvl3pPr algn="l" rtl="0" eaLnBrk="0" fontAlgn="base" hangingPunct="0">
        <a:spcBef>
          <a:spcPct val="0"/>
        </a:spcBef>
        <a:spcAft>
          <a:spcPct val="0"/>
        </a:spcAft>
        <a:defRPr sz="4500" b="1">
          <a:solidFill>
            <a:srgbClr val="FFC800"/>
          </a:solidFill>
          <a:latin typeface="Corbel" pitchFamily="34" charset="0"/>
        </a:defRPr>
      </a:lvl3pPr>
      <a:lvl4pPr algn="l" rtl="0" eaLnBrk="0" fontAlgn="base" hangingPunct="0">
        <a:spcBef>
          <a:spcPct val="0"/>
        </a:spcBef>
        <a:spcAft>
          <a:spcPct val="0"/>
        </a:spcAft>
        <a:defRPr sz="4500" b="1">
          <a:solidFill>
            <a:srgbClr val="FFC800"/>
          </a:solidFill>
          <a:latin typeface="Corbel" pitchFamily="34" charset="0"/>
        </a:defRPr>
      </a:lvl4pPr>
      <a:lvl5pPr algn="l" rtl="0" eaLnBrk="0" fontAlgn="base" hangingPunct="0">
        <a:spcBef>
          <a:spcPct val="0"/>
        </a:spcBef>
        <a:spcAft>
          <a:spcPct val="0"/>
        </a:spcAft>
        <a:defRPr sz="4500" b="1">
          <a:solidFill>
            <a:srgbClr val="FFC800"/>
          </a:solidFill>
          <a:latin typeface="Corbel" pitchFamily="34" charset="0"/>
        </a:defRPr>
      </a:lvl5pPr>
      <a:lvl6pPr marL="457200" algn="l" rtl="0" fontAlgn="base">
        <a:spcBef>
          <a:spcPct val="0"/>
        </a:spcBef>
        <a:spcAft>
          <a:spcPct val="0"/>
        </a:spcAft>
        <a:defRPr sz="4500" b="1">
          <a:solidFill>
            <a:srgbClr val="FFC800"/>
          </a:solidFill>
          <a:latin typeface="Corbel" pitchFamily="34" charset="0"/>
        </a:defRPr>
      </a:lvl6pPr>
      <a:lvl7pPr marL="914400" algn="l" rtl="0" fontAlgn="base">
        <a:spcBef>
          <a:spcPct val="0"/>
        </a:spcBef>
        <a:spcAft>
          <a:spcPct val="0"/>
        </a:spcAft>
        <a:defRPr sz="4500" b="1">
          <a:solidFill>
            <a:srgbClr val="FFC800"/>
          </a:solidFill>
          <a:latin typeface="Corbel" pitchFamily="34" charset="0"/>
        </a:defRPr>
      </a:lvl7pPr>
      <a:lvl8pPr marL="1371600" algn="l" rtl="0" fontAlgn="base">
        <a:spcBef>
          <a:spcPct val="0"/>
        </a:spcBef>
        <a:spcAft>
          <a:spcPct val="0"/>
        </a:spcAft>
        <a:defRPr sz="4500" b="1">
          <a:solidFill>
            <a:srgbClr val="FFC800"/>
          </a:solidFill>
          <a:latin typeface="Corbel" pitchFamily="34" charset="0"/>
        </a:defRPr>
      </a:lvl8pPr>
      <a:lvl9pPr marL="1828800" algn="l" rtl="0" fontAlgn="base">
        <a:spcBef>
          <a:spcPct val="0"/>
        </a:spcBef>
        <a:spcAft>
          <a:spcPct val="0"/>
        </a:spcAft>
        <a:defRPr sz="4500" b="1">
          <a:solidFill>
            <a:srgbClr val="FFC800"/>
          </a:solidFill>
          <a:latin typeface="Corbel" pitchFamily="34" charset="0"/>
        </a:defRPr>
      </a:lvl9pPr>
      <a:extLst/>
    </p:titleStyle>
    <p:bodyStyle>
      <a:lvl1pPr marL="438150" indent="-319088" algn="l" rtl="0" eaLnBrk="0" fontAlgn="base" hangingPunct="0">
        <a:spcBef>
          <a:spcPct val="0"/>
        </a:spcBef>
        <a:spcAft>
          <a:spcPct val="0"/>
        </a:spcAft>
        <a:buClr>
          <a:schemeClr val="accent1"/>
        </a:buClr>
        <a:buSzPct val="80000"/>
        <a:buFont typeface="Wingdings 2" pitchFamily="18" charset="2"/>
        <a:buChar char=""/>
        <a:defRPr sz="3200" kern="1200">
          <a:solidFill>
            <a:schemeClr val="tx1"/>
          </a:solidFill>
          <a:latin typeface="+mn-lt"/>
          <a:ea typeface="+mn-ea"/>
          <a:cs typeface="+mn-cs"/>
        </a:defRPr>
      </a:lvl1pPr>
      <a:lvl2pPr marL="730250" indent="-273050" algn="l" rtl="0" eaLnBrk="0" fontAlgn="base" hangingPunct="0">
        <a:spcBef>
          <a:spcPct val="20000"/>
        </a:spcBef>
        <a:spcAft>
          <a:spcPct val="0"/>
        </a:spcAft>
        <a:buClr>
          <a:schemeClr val="accent2"/>
        </a:buClr>
        <a:buSzPct val="90000"/>
        <a:buFont typeface="Wingdings" pitchFamily="2" charset="2"/>
        <a:buChar char=""/>
        <a:defRPr sz="2800" kern="1200">
          <a:solidFill>
            <a:schemeClr val="tx1"/>
          </a:solidFill>
          <a:latin typeface="+mn-lt"/>
          <a:ea typeface="+mn-ea"/>
          <a:cs typeface="+mn-cs"/>
        </a:defRPr>
      </a:lvl2pPr>
      <a:lvl3pPr marL="995363" indent="-228600" algn="l" rtl="0" eaLnBrk="0" fontAlgn="base" hangingPunct="0">
        <a:spcBef>
          <a:spcPct val="20000"/>
        </a:spcBef>
        <a:spcAft>
          <a:spcPct val="0"/>
        </a:spcAft>
        <a:buClr>
          <a:srgbClr val="E66C7D"/>
        </a:buClr>
        <a:buFont typeface="Arial" charset="0"/>
        <a:buChar char="▪"/>
        <a:defRPr sz="2400" kern="1200">
          <a:solidFill>
            <a:schemeClr val="tx1"/>
          </a:solidFill>
          <a:latin typeface="+mn-lt"/>
          <a:ea typeface="+mn-ea"/>
          <a:cs typeface="+mn-cs"/>
        </a:defRPr>
      </a:lvl3pPr>
      <a:lvl4pPr marL="1216025" indent="-182563" algn="l" rtl="0" eaLnBrk="0" fontAlgn="base" hangingPunct="0">
        <a:spcBef>
          <a:spcPct val="20000"/>
        </a:spcBef>
        <a:spcAft>
          <a:spcPct val="0"/>
        </a:spcAft>
        <a:buClr>
          <a:srgbClr val="6BB76D"/>
        </a:buClr>
        <a:buFont typeface="Arial" charset="0"/>
        <a:buChar char="▪"/>
        <a:defRPr sz="2000" kern="1200">
          <a:solidFill>
            <a:schemeClr val="tx1"/>
          </a:solidFill>
          <a:latin typeface="+mn-lt"/>
          <a:ea typeface="+mn-ea"/>
          <a:cs typeface="+mn-cs"/>
        </a:defRPr>
      </a:lvl4pPr>
      <a:lvl5pPr marL="1425575" indent="-182563" algn="l" rtl="0" eaLnBrk="0" fontAlgn="base" hangingPunct="0">
        <a:spcBef>
          <a:spcPct val="20000"/>
        </a:spcBef>
        <a:spcAft>
          <a:spcPct val="0"/>
        </a:spcAft>
        <a:buClr>
          <a:srgbClr val="E88651"/>
        </a:buClr>
        <a:buFont typeface="Wingdings 3" pitchFamily="18" charset="2"/>
        <a:buChar char=""/>
        <a:defRPr lang="en-US" sz="2000" kern="120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7" Type="http://schemas.openxmlformats.org/officeDocument/2006/relationships/customXml" Target="../ink/ink3.xml"/><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defRPr/>
            </a:pPr>
            <a:r>
              <a:rPr lang="en-IN" sz="2800" dirty="0"/>
              <a:t>M.KUMARASAMY COLLEGE OF ENGINEERING ,  DEPT OF CSE – B.E – [ </a:t>
            </a:r>
            <a:r>
              <a:rPr lang="en-IN" sz="2800" dirty="0">
                <a:latin typeface="Arial" panose="020B0604020202020204" pitchFamily="34" charset="0"/>
                <a:cs typeface="Arial" panose="020B0604020202020204" pitchFamily="34" charset="0"/>
              </a:rPr>
              <a:t>2019- 2023 </a:t>
            </a:r>
            <a:r>
              <a:rPr lang="en-IN" sz="2800" dirty="0"/>
              <a:t>]  Batch  </a:t>
            </a:r>
          </a:p>
        </p:txBody>
      </p:sp>
      <p:sp>
        <p:nvSpPr>
          <p:cNvPr id="5" name="Footer Placeholder 4"/>
          <p:cNvSpPr>
            <a:spLocks noGrp="1"/>
          </p:cNvSpPr>
          <p:nvPr>
            <p:ph type="ftr" sz="quarter" idx="11"/>
          </p:nvPr>
        </p:nvSpPr>
        <p:spPr>
          <a:xfrm>
            <a:off x="762000" y="1123950"/>
            <a:ext cx="7772400" cy="1295400"/>
          </a:xfrm>
        </p:spPr>
        <p:txBody>
          <a:bodyPr/>
          <a:lstStyle/>
          <a:p>
            <a:pPr algn="ctr">
              <a:defRPr/>
            </a:pPr>
            <a:r>
              <a:rPr lang="en-US" sz="2500" b="1" dirty="0"/>
              <a:t>18CSP401L - PROJECT WORK  Final Review PRESENTATION </a:t>
            </a:r>
          </a:p>
        </p:txBody>
      </p:sp>
      <p:sp>
        <p:nvSpPr>
          <p:cNvPr id="8196" name="Slide Number Placeholder 5"/>
          <p:cNvSpPr>
            <a:spLocks noGrp="1" noChangeArrowheads="1"/>
          </p:cNvSpPr>
          <p:nvPr>
            <p:ph type="sldNum" sz="quarter" idx="12"/>
          </p:nvPr>
        </p:nvSpPr>
        <p:spPr bwMode="auto">
          <a:noFill/>
          <a:ln>
            <a:miter lim="800000"/>
            <a:headEnd/>
            <a:tailEnd/>
          </a:ln>
        </p:spPr>
        <p:txBody>
          <a:bodyPr/>
          <a:lstStyle/>
          <a:p>
            <a:fld id="{C8B3AA75-1EA1-4A20-9182-A423EE2FFA8F}" type="slidenum">
              <a:rPr lang="en-US" altLang="en-US"/>
              <a:pPr/>
              <a:t>1</a:t>
            </a:fld>
            <a:endParaRPr lang="en-US" altLang="en-US"/>
          </a:p>
        </p:txBody>
      </p:sp>
      <p:sp>
        <p:nvSpPr>
          <p:cNvPr id="8197" name="TextBox 6"/>
          <p:cNvSpPr txBox="1">
            <a:spLocks noChangeArrowheads="1"/>
          </p:cNvSpPr>
          <p:nvPr/>
        </p:nvSpPr>
        <p:spPr bwMode="auto">
          <a:xfrm flipH="1">
            <a:off x="2743200" y="2800350"/>
            <a:ext cx="4724400" cy="400110"/>
          </a:xfrm>
          <a:prstGeom prst="rect">
            <a:avLst/>
          </a:prstGeom>
          <a:noFill/>
          <a:ln w="9525">
            <a:noFill/>
            <a:miter lim="800000"/>
            <a:headEnd/>
            <a:tailEnd/>
          </a:ln>
        </p:spPr>
        <p:txBody>
          <a:bodyPr wrap="square">
            <a:spAutoFit/>
          </a:bodyPr>
          <a:lstStyle/>
          <a:p>
            <a:r>
              <a:rPr lang="en-IN" altLang="en-US" sz="2000" b="1" dirty="0"/>
              <a:t>Date &amp; Session : 11 April 2023 </a:t>
            </a:r>
          </a:p>
        </p:txBody>
      </p:sp>
      <p:sp>
        <p:nvSpPr>
          <p:cNvPr id="6" name="TextBox 6"/>
          <p:cNvSpPr txBox="1">
            <a:spLocks noChangeArrowheads="1"/>
          </p:cNvSpPr>
          <p:nvPr/>
        </p:nvSpPr>
        <p:spPr bwMode="auto">
          <a:xfrm flipH="1">
            <a:off x="2819400" y="3638550"/>
            <a:ext cx="4648200" cy="400110"/>
          </a:xfrm>
          <a:prstGeom prst="rect">
            <a:avLst/>
          </a:prstGeom>
          <a:noFill/>
          <a:ln w="9525">
            <a:noFill/>
            <a:miter lim="800000"/>
            <a:headEnd/>
            <a:tailEnd/>
          </a:ln>
        </p:spPr>
        <p:txBody>
          <a:bodyPr wrap="square">
            <a:spAutoFit/>
          </a:bodyPr>
          <a:lstStyle/>
          <a:p>
            <a:r>
              <a:rPr lang="en-IN" altLang="en-US" sz="2000" b="1" dirty="0"/>
              <a:t>Batch Number  : 07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defRPr/>
            </a:pPr>
            <a:r>
              <a:rPr lang="en-US" altLang="en-US" dirty="0">
                <a:solidFill>
                  <a:srgbClr val="FFC000"/>
                </a:solidFill>
              </a:rPr>
              <a:t>Proposed  System Architecture </a:t>
            </a:r>
          </a:p>
        </p:txBody>
      </p:sp>
      <p:sp>
        <p:nvSpPr>
          <p:cNvPr id="17411" name="Rectangle 3"/>
          <p:cNvSpPr>
            <a:spLocks noGrp="1"/>
          </p:cNvSpPr>
          <p:nvPr>
            <p:ph type="body" idx="1"/>
          </p:nvPr>
        </p:nvSpPr>
        <p:spPr>
          <a:xfrm>
            <a:off x="457200" y="1331913"/>
            <a:ext cx="8229600" cy="3297237"/>
          </a:xfrm>
        </p:spPr>
        <p:txBody>
          <a:bodyPr/>
          <a:lstStyle/>
          <a:p>
            <a:pPr algn="just"/>
            <a:endParaRPr lang="en-US" sz="2400" dirty="0">
              <a:latin typeface="Times New Roman" pitchFamily="18" charset="0"/>
              <a:cs typeface="Times New Roman" pitchFamily="18" charset="0"/>
            </a:endParaRPr>
          </a:p>
          <a:p>
            <a:endParaRPr lang="en-US" altLang="en-US" sz="2400" dirty="0">
              <a:solidFill>
                <a:srgbClr val="0000FF"/>
              </a:solidFill>
            </a:endParaRPr>
          </a:p>
        </p:txBody>
      </p:sp>
      <p:sp>
        <p:nvSpPr>
          <p:cNvPr id="17413" name="Slide Number Placeholder 3"/>
          <p:cNvSpPr>
            <a:spLocks noGrp="1" noChangeArrowheads="1"/>
          </p:cNvSpPr>
          <p:nvPr>
            <p:ph type="sldNum" sz="quarter" idx="12"/>
          </p:nvPr>
        </p:nvSpPr>
        <p:spPr bwMode="auto">
          <a:noFill/>
          <a:ln>
            <a:miter lim="800000"/>
            <a:headEnd/>
            <a:tailEnd/>
          </a:ln>
        </p:spPr>
        <p:txBody>
          <a:bodyPr/>
          <a:lstStyle/>
          <a:p>
            <a:fld id="{E6035934-7A1E-49A9-8F0E-54D446F4B506}" type="slidenum">
              <a:rPr lang="en-US" altLang="en-US"/>
              <a:pPr/>
              <a:t>10</a:t>
            </a:fld>
            <a:endParaRPr lang="en-US" altLang="en-US"/>
          </a:p>
        </p:txBody>
      </p:sp>
      <p:sp>
        <p:nvSpPr>
          <p:cNvPr id="7" name="Footer Placeholder 7"/>
          <p:cNvSpPr>
            <a:spLocks noGrp="1"/>
          </p:cNvSpPr>
          <p:nvPr>
            <p:ph type="ftr" sz="quarter" idx="11"/>
          </p:nvPr>
        </p:nvSpPr>
        <p:spPr>
          <a:xfrm>
            <a:off x="2640013" y="4857750"/>
            <a:ext cx="5508625" cy="206375"/>
          </a:xfrm>
        </p:spPr>
        <p:txBody>
          <a:bodyPr/>
          <a:lstStyle/>
          <a:p>
            <a:pPr>
              <a:defRPr/>
            </a:pPr>
            <a:r>
              <a:rPr lang="en-US" dirty="0"/>
              <a:t>18CSP401L - PROJECT WORK  Final  REVIEW PRESENTATION </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C3037191-013C-1391-6DA2-9EDB7B8F38C2}"/>
                  </a:ext>
                </a:extLst>
              </p14:cNvPr>
              <p14:cNvContentPartPr/>
              <p14:nvPr/>
            </p14:nvContentPartPr>
            <p14:xfrm>
              <a:off x="731220" y="2173560"/>
              <a:ext cx="816120" cy="20880"/>
            </p14:xfrm>
          </p:contentPart>
        </mc:Choice>
        <mc:Fallback xmlns="">
          <p:pic>
            <p:nvPicPr>
              <p:cNvPr id="6" name="Ink 5">
                <a:extLst>
                  <a:ext uri="{FF2B5EF4-FFF2-40B4-BE49-F238E27FC236}">
                    <a16:creationId xmlns:a16="http://schemas.microsoft.com/office/drawing/2014/main" id="{C3037191-013C-1391-6DA2-9EDB7B8F38C2}"/>
                  </a:ext>
                </a:extLst>
              </p:cNvPr>
              <p:cNvPicPr/>
              <p:nvPr/>
            </p:nvPicPr>
            <p:blipFill>
              <a:blip r:embed="rId4"/>
              <a:stretch>
                <a:fillRect/>
              </a:stretch>
            </p:blipFill>
            <p:spPr>
              <a:xfrm>
                <a:off x="695220" y="2137920"/>
                <a:ext cx="887760" cy="92520"/>
              </a:xfrm>
              <a:prstGeom prst="rect">
                <a:avLst/>
              </a:prstGeom>
            </p:spPr>
          </p:pic>
        </mc:Fallback>
      </mc:AlternateContent>
      <p:grpSp>
        <p:nvGrpSpPr>
          <p:cNvPr id="13" name="Group 12">
            <a:extLst>
              <a:ext uri="{FF2B5EF4-FFF2-40B4-BE49-F238E27FC236}">
                <a16:creationId xmlns:a16="http://schemas.microsoft.com/office/drawing/2014/main" id="{F2C75329-3A7C-5470-C064-E9E8B02B4A7A}"/>
              </a:ext>
            </a:extLst>
          </p:cNvPr>
          <p:cNvGrpSpPr/>
          <p:nvPr/>
        </p:nvGrpSpPr>
        <p:grpSpPr>
          <a:xfrm>
            <a:off x="68460" y="2117760"/>
            <a:ext cx="1537920" cy="237240"/>
            <a:chOff x="68460" y="2117760"/>
            <a:chExt cx="1537920" cy="237240"/>
          </a:xfrm>
        </p:grpSpPr>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E42B0D60-23A9-3289-EEAA-126E45376E36}"/>
                    </a:ext>
                  </a:extLst>
                </p14:cNvPr>
                <p14:cNvContentPartPr/>
                <p14:nvPr/>
              </p14:nvContentPartPr>
              <p14:xfrm>
                <a:off x="714300" y="2117760"/>
                <a:ext cx="892080" cy="237240"/>
              </p14:xfrm>
            </p:contentPart>
          </mc:Choice>
          <mc:Fallback xmlns="">
            <p:pic>
              <p:nvPicPr>
                <p:cNvPr id="11" name="Ink 10">
                  <a:extLst>
                    <a:ext uri="{FF2B5EF4-FFF2-40B4-BE49-F238E27FC236}">
                      <a16:creationId xmlns:a16="http://schemas.microsoft.com/office/drawing/2014/main" id="{E42B0D60-23A9-3289-EEAA-126E45376E36}"/>
                    </a:ext>
                  </a:extLst>
                </p:cNvPr>
                <p:cNvPicPr/>
                <p:nvPr/>
              </p:nvPicPr>
              <p:blipFill>
                <a:blip r:embed="rId6"/>
                <a:stretch>
                  <a:fillRect/>
                </a:stretch>
              </p:blipFill>
              <p:spPr>
                <a:xfrm>
                  <a:off x="678300" y="2081760"/>
                  <a:ext cx="96372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2413BC6E-D8FC-625A-2D5F-744B1AEDC58E}"/>
                    </a:ext>
                  </a:extLst>
                </p14:cNvPr>
                <p14:cNvContentPartPr/>
                <p14:nvPr/>
              </p14:nvContentPartPr>
              <p14:xfrm>
                <a:off x="68460" y="2156280"/>
                <a:ext cx="360" cy="360"/>
              </p14:xfrm>
            </p:contentPart>
          </mc:Choice>
          <mc:Fallback xmlns="">
            <p:pic>
              <p:nvPicPr>
                <p:cNvPr id="12" name="Ink 11">
                  <a:extLst>
                    <a:ext uri="{FF2B5EF4-FFF2-40B4-BE49-F238E27FC236}">
                      <a16:creationId xmlns:a16="http://schemas.microsoft.com/office/drawing/2014/main" id="{2413BC6E-D8FC-625A-2D5F-744B1AEDC58E}"/>
                    </a:ext>
                  </a:extLst>
                </p:cNvPr>
                <p:cNvPicPr/>
                <p:nvPr/>
              </p:nvPicPr>
              <p:blipFill>
                <a:blip r:embed="rId8"/>
                <a:stretch>
                  <a:fillRect/>
                </a:stretch>
              </p:blipFill>
              <p:spPr>
                <a:xfrm>
                  <a:off x="32460" y="2120280"/>
                  <a:ext cx="72000" cy="72000"/>
                </a:xfrm>
                <a:prstGeom prst="rect">
                  <a:avLst/>
                </a:prstGeom>
              </p:spPr>
            </p:pic>
          </mc:Fallback>
        </mc:AlternateContent>
      </p:grpSp>
      <p:sp>
        <p:nvSpPr>
          <p:cNvPr id="5" name="TextBox 4">
            <a:extLst>
              <a:ext uri="{FF2B5EF4-FFF2-40B4-BE49-F238E27FC236}">
                <a16:creationId xmlns:a16="http://schemas.microsoft.com/office/drawing/2014/main" id="{8695EDC8-2374-3ED1-EE4A-292FE7AF848A}"/>
              </a:ext>
            </a:extLst>
          </p:cNvPr>
          <p:cNvSpPr txBox="1"/>
          <p:nvPr/>
        </p:nvSpPr>
        <p:spPr>
          <a:xfrm>
            <a:off x="457200" y="1748428"/>
            <a:ext cx="7955580" cy="2575922"/>
          </a:xfrm>
          <a:prstGeom prst="rect">
            <a:avLst/>
          </a:prstGeom>
          <a:noFill/>
        </p:spPr>
        <p:txBody>
          <a:bodyPr wrap="square" rtlCol="0">
            <a:spAutoFit/>
          </a:bodyPr>
          <a:lstStyle/>
          <a:p>
            <a:pPr marL="438150" lvl="0" indent="-319088" algn="just" rtl="0">
              <a:lnSpc>
                <a:spcPct val="150000"/>
              </a:lnSpc>
              <a:spcBef>
                <a:spcPts val="0"/>
              </a:spcBef>
              <a:spcAft>
                <a:spcPts val="0"/>
              </a:spcAft>
              <a:buSzPts val="1600"/>
              <a:buChar char="◼"/>
            </a:pPr>
            <a:r>
              <a:rPr lang="en-US" sz="1800" dirty="0"/>
              <a:t>For skin lesion segmentation, we propose the MSAU-Net, an attention-incorporated U-Net model. </a:t>
            </a:r>
            <a:endParaRPr lang="en-US" dirty="0"/>
          </a:p>
          <a:p>
            <a:pPr marL="438150" lvl="0" indent="-319088" algn="just" rtl="0">
              <a:lnSpc>
                <a:spcPct val="150000"/>
              </a:lnSpc>
              <a:spcBef>
                <a:spcPts val="0"/>
              </a:spcBef>
              <a:spcAft>
                <a:spcPts val="0"/>
              </a:spcAft>
              <a:buSzPts val="1600"/>
              <a:buChar char="◼"/>
            </a:pPr>
            <a:r>
              <a:rPr lang="en-US" sz="1800" dirty="0"/>
              <a:t>The below figure provides an overview of our proposed network. </a:t>
            </a:r>
            <a:endParaRPr lang="en-US" dirty="0"/>
          </a:p>
          <a:p>
            <a:pPr marL="438150" lvl="0" indent="-319088" algn="just" rtl="0">
              <a:lnSpc>
                <a:spcPct val="150000"/>
              </a:lnSpc>
              <a:spcBef>
                <a:spcPts val="0"/>
              </a:spcBef>
              <a:spcAft>
                <a:spcPts val="0"/>
              </a:spcAft>
              <a:buSzPts val="1600"/>
              <a:buChar char="◼"/>
            </a:pPr>
            <a:r>
              <a:rPr lang="en-US" sz="2000" dirty="0">
                <a:latin typeface="Times New Roman" panose="02020603050405020304" pitchFamily="18" charset="0"/>
                <a:cs typeface="Times New Roman" panose="02020603050405020304" pitchFamily="18" charset="0"/>
              </a:rPr>
              <a:t>The</a:t>
            </a:r>
            <a:r>
              <a:rPr lang="en-US" sz="1800" dirty="0"/>
              <a:t> encoder module is used to extract the hierarchical representation in our structure, and the attention mechanism is used to perform the non-linear feature re-calibration process. </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F6B5-467C-4229-B9F1-7EA0969880D4}"/>
              </a:ext>
            </a:extLst>
          </p:cNvPr>
          <p:cNvSpPr>
            <a:spLocks noGrp="1"/>
          </p:cNvSpPr>
          <p:nvPr>
            <p:ph type="title"/>
          </p:nvPr>
        </p:nvSpPr>
        <p:spPr/>
        <p:txBody>
          <a:bodyPr/>
          <a:lstStyle/>
          <a:p>
            <a:r>
              <a:rPr lang="en-US" dirty="0">
                <a:solidFill>
                  <a:srgbClr val="FFC000"/>
                </a:solidFill>
              </a:rPr>
              <a:t>Proposed  System Architecture </a:t>
            </a:r>
            <a:endParaRPr lang="en-US" dirty="0"/>
          </a:p>
        </p:txBody>
      </p:sp>
      <p:sp>
        <p:nvSpPr>
          <p:cNvPr id="3" name="Content Placeholder 2">
            <a:extLst>
              <a:ext uri="{FF2B5EF4-FFF2-40B4-BE49-F238E27FC236}">
                <a16:creationId xmlns:a16="http://schemas.microsoft.com/office/drawing/2014/main" id="{375F3141-75D1-5F81-A81D-75315E9596A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8872537-1A1F-D687-C29B-96F96738DBB2}"/>
              </a:ext>
            </a:extLst>
          </p:cNvPr>
          <p:cNvSpPr>
            <a:spLocks noGrp="1"/>
          </p:cNvSpPr>
          <p:nvPr>
            <p:ph type="ftr" sz="quarter" idx="11"/>
          </p:nvPr>
        </p:nvSpPr>
        <p:spPr/>
        <p:txBody>
          <a:bodyPr/>
          <a:lstStyle/>
          <a:p>
            <a:pPr>
              <a:defRPr/>
            </a:pPr>
            <a:r>
              <a:rPr lang="en-US" dirty="0"/>
              <a:t>18CSP401L - PROJECT WORK  Final  REVIEW PRESENTATION </a:t>
            </a:r>
          </a:p>
        </p:txBody>
      </p:sp>
      <p:sp>
        <p:nvSpPr>
          <p:cNvPr id="5" name="Slide Number Placeholder 4">
            <a:extLst>
              <a:ext uri="{FF2B5EF4-FFF2-40B4-BE49-F238E27FC236}">
                <a16:creationId xmlns:a16="http://schemas.microsoft.com/office/drawing/2014/main" id="{AA6865A8-FB5E-5EA7-E29A-EE640A3461E3}"/>
              </a:ext>
            </a:extLst>
          </p:cNvPr>
          <p:cNvSpPr>
            <a:spLocks noGrp="1"/>
          </p:cNvSpPr>
          <p:nvPr>
            <p:ph type="sldNum" sz="quarter" idx="12"/>
          </p:nvPr>
        </p:nvSpPr>
        <p:spPr/>
        <p:txBody>
          <a:bodyPr/>
          <a:lstStyle/>
          <a:p>
            <a:pPr>
              <a:defRPr/>
            </a:pPr>
            <a:fld id="{0E14ABD8-B1EB-4C07-9937-C8C4E38BDF00}" type="slidenum">
              <a:rPr lang="en-US" altLang="en-US" smtClean="0"/>
              <a:pPr>
                <a:defRPr/>
              </a:pPr>
              <a:t>11</a:t>
            </a:fld>
            <a:endParaRPr lang="en-US" altLang="en-US"/>
          </a:p>
        </p:txBody>
      </p:sp>
      <p:pic>
        <p:nvPicPr>
          <p:cNvPr id="6" name="Google Shape;217;p15">
            <a:extLst>
              <a:ext uri="{FF2B5EF4-FFF2-40B4-BE49-F238E27FC236}">
                <a16:creationId xmlns:a16="http://schemas.microsoft.com/office/drawing/2014/main" id="{0EF13974-1CB4-EE39-C867-D13F14D4CB46}"/>
              </a:ext>
            </a:extLst>
          </p:cNvPr>
          <p:cNvPicPr preferRelativeResize="0"/>
          <p:nvPr/>
        </p:nvPicPr>
        <p:blipFill rotWithShape="1">
          <a:blip r:embed="rId2">
            <a:alphaModFix/>
          </a:blip>
          <a:srcRect/>
          <a:stretch/>
        </p:blipFill>
        <p:spPr>
          <a:xfrm>
            <a:off x="609600" y="1331913"/>
            <a:ext cx="7924800" cy="2763837"/>
          </a:xfrm>
          <a:prstGeom prst="rect">
            <a:avLst/>
          </a:prstGeom>
          <a:noFill/>
          <a:ln>
            <a:noFill/>
          </a:ln>
        </p:spPr>
      </p:pic>
    </p:spTree>
    <p:extLst>
      <p:ext uri="{BB962C8B-B14F-4D97-AF65-F5344CB8AC3E}">
        <p14:creationId xmlns:p14="http://schemas.microsoft.com/office/powerpoint/2010/main" val="1856389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Autofit/>
          </a:bodyPr>
          <a:lstStyle/>
          <a:p>
            <a:pPr>
              <a:defRPr/>
            </a:pPr>
            <a:r>
              <a:rPr lang="en-US" altLang="en-US" sz="2800" dirty="0">
                <a:solidFill>
                  <a:srgbClr val="FFC000"/>
                </a:solidFill>
              </a:rPr>
              <a:t>Software &amp; Hardware Requirements Specification </a:t>
            </a:r>
          </a:p>
        </p:txBody>
      </p:sp>
      <p:sp>
        <p:nvSpPr>
          <p:cNvPr id="17411" name="Rectangle 3"/>
          <p:cNvSpPr>
            <a:spLocks noGrp="1"/>
          </p:cNvSpPr>
          <p:nvPr>
            <p:ph type="body" idx="1"/>
          </p:nvPr>
        </p:nvSpPr>
        <p:spPr>
          <a:xfrm>
            <a:off x="457200" y="1331913"/>
            <a:ext cx="8229600" cy="3297237"/>
          </a:xfrm>
        </p:spPr>
        <p:txBody>
          <a:bodyPr/>
          <a:lstStyle/>
          <a:p>
            <a:pPr algn="just"/>
            <a:endParaRPr lang="en-US" sz="2400" dirty="0">
              <a:latin typeface="Times New Roman" pitchFamily="18" charset="0"/>
              <a:cs typeface="Times New Roman" pitchFamily="18" charset="0"/>
            </a:endParaRPr>
          </a:p>
          <a:p>
            <a:endParaRPr lang="en-US" altLang="en-US" sz="2400" dirty="0">
              <a:solidFill>
                <a:srgbClr val="0000FF"/>
              </a:solidFill>
            </a:endParaRPr>
          </a:p>
        </p:txBody>
      </p:sp>
      <p:sp>
        <p:nvSpPr>
          <p:cNvPr id="17413" name="Slide Number Placeholder 3"/>
          <p:cNvSpPr>
            <a:spLocks noGrp="1" noChangeArrowheads="1"/>
          </p:cNvSpPr>
          <p:nvPr>
            <p:ph type="sldNum" sz="quarter" idx="12"/>
          </p:nvPr>
        </p:nvSpPr>
        <p:spPr bwMode="auto">
          <a:noFill/>
          <a:ln>
            <a:miter lim="800000"/>
            <a:headEnd/>
            <a:tailEnd/>
          </a:ln>
        </p:spPr>
        <p:txBody>
          <a:bodyPr/>
          <a:lstStyle/>
          <a:p>
            <a:fld id="{E6035934-7A1E-49A9-8F0E-54D446F4B506}" type="slidenum">
              <a:rPr lang="en-US" altLang="en-US"/>
              <a:pPr/>
              <a:t>12</a:t>
            </a:fld>
            <a:endParaRPr lang="en-US" altLang="en-US"/>
          </a:p>
        </p:txBody>
      </p:sp>
      <p:sp>
        <p:nvSpPr>
          <p:cNvPr id="7" name="Footer Placeholder 7"/>
          <p:cNvSpPr>
            <a:spLocks noGrp="1"/>
          </p:cNvSpPr>
          <p:nvPr>
            <p:ph type="ftr" sz="quarter" idx="11"/>
          </p:nvPr>
        </p:nvSpPr>
        <p:spPr>
          <a:xfrm>
            <a:off x="2640013" y="4857750"/>
            <a:ext cx="5508625" cy="206375"/>
          </a:xfrm>
        </p:spPr>
        <p:txBody>
          <a:bodyPr/>
          <a:lstStyle/>
          <a:p>
            <a:pPr>
              <a:defRPr/>
            </a:pPr>
            <a:r>
              <a:rPr lang="en-US" dirty="0"/>
              <a:t>18CSP401L - PROJECT WORK  Final  REVIEW PRESENTATION </a:t>
            </a:r>
          </a:p>
        </p:txBody>
      </p:sp>
      <p:sp>
        <p:nvSpPr>
          <p:cNvPr id="3" name="TextBox 2">
            <a:extLst>
              <a:ext uri="{FF2B5EF4-FFF2-40B4-BE49-F238E27FC236}">
                <a16:creationId xmlns:a16="http://schemas.microsoft.com/office/drawing/2014/main" id="{4B4A88AE-C5AC-1C6D-C29E-FC49151A3D00}"/>
              </a:ext>
            </a:extLst>
          </p:cNvPr>
          <p:cNvSpPr txBox="1"/>
          <p:nvPr/>
        </p:nvSpPr>
        <p:spPr>
          <a:xfrm>
            <a:off x="457200" y="1657350"/>
            <a:ext cx="8686800" cy="2601803"/>
          </a:xfrm>
          <a:prstGeom prst="rect">
            <a:avLst/>
          </a:prstGeom>
          <a:noFill/>
        </p:spPr>
        <p:txBody>
          <a:bodyPr wrap="square">
            <a:spAutoFit/>
          </a:bodyPr>
          <a:lstStyle/>
          <a:p>
            <a:r>
              <a:rPr lang="en-IN" sz="2000" b="1" dirty="0">
                <a:latin typeface="Times New Roman" panose="02020603050405020304" pitchFamily="18" charset="0"/>
                <a:cs typeface="Times New Roman" pitchFamily="18" charset="0"/>
              </a:rPr>
              <a:t>Software Specification</a:t>
            </a:r>
          </a:p>
          <a:p>
            <a:pPr marL="730250" lvl="1" indent="-273050" algn="l" rtl="0">
              <a:spcBef>
                <a:spcPts val="400"/>
              </a:spcBef>
              <a:spcAft>
                <a:spcPts val="0"/>
              </a:spcAft>
              <a:buSzPts val="1800"/>
              <a:buChar char="▪"/>
            </a:pPr>
            <a:r>
              <a:rPr lang="en-US" sz="2000" dirty="0">
                <a:latin typeface="Times New Roman" pitchFamily="18" charset="0"/>
                <a:cs typeface="Times New Roman" pitchFamily="18" charset="0"/>
              </a:rPr>
              <a:t> </a:t>
            </a:r>
            <a:r>
              <a:rPr lang="en-US" sz="2000" dirty="0"/>
              <a:t>Operating System: 64-bit Microsoft Windows 11, 10, 8, 7 (SP1)</a:t>
            </a:r>
            <a:endParaRPr lang="en-US" sz="1800" dirty="0"/>
          </a:p>
          <a:p>
            <a:pPr marL="730250" lvl="1" indent="-273050" algn="l" rtl="0">
              <a:spcBef>
                <a:spcPts val="400"/>
              </a:spcBef>
              <a:spcAft>
                <a:spcPts val="0"/>
              </a:spcAft>
              <a:buSzPts val="1800"/>
              <a:buChar char="▪"/>
            </a:pPr>
            <a:r>
              <a:rPr lang="en-US" sz="2000" dirty="0"/>
              <a:t>Frond End	: Python</a:t>
            </a:r>
            <a:endParaRPr lang="en-US" sz="1800" dirty="0"/>
          </a:p>
          <a:p>
            <a:pPr marL="730250" lvl="1" indent="-273050" algn="l" rtl="0">
              <a:spcBef>
                <a:spcPts val="400"/>
              </a:spcBef>
              <a:spcAft>
                <a:spcPts val="0"/>
              </a:spcAft>
              <a:buSzPts val="1800"/>
              <a:buChar char="▪"/>
            </a:pPr>
            <a:r>
              <a:rPr lang="en-US" sz="2000" dirty="0"/>
              <a:t>Back End		: MYSQL (WAMP Server)</a:t>
            </a:r>
          </a:p>
          <a:p>
            <a:pPr marL="730250" lvl="1" indent="-273050" algn="l" rtl="0">
              <a:spcBef>
                <a:spcPts val="400"/>
              </a:spcBef>
              <a:spcAft>
                <a:spcPts val="0"/>
              </a:spcAft>
              <a:buSzPts val="1800"/>
              <a:buChar char="▪"/>
            </a:pPr>
            <a:r>
              <a:rPr lang="en-US" sz="2000" dirty="0"/>
              <a:t>IDE		: PyCharm 2019.3</a:t>
            </a:r>
            <a:endParaRPr lang="en-US" sz="1800" dirty="0"/>
          </a:p>
          <a:p>
            <a:pPr marL="730250" lvl="1" indent="-273050" algn="l" rtl="0">
              <a:spcBef>
                <a:spcPts val="400"/>
              </a:spcBef>
              <a:spcAft>
                <a:spcPts val="0"/>
              </a:spcAft>
              <a:buSzPts val="1800"/>
              <a:buChar char="▪"/>
            </a:pPr>
            <a:r>
              <a:rPr lang="en-US" sz="2000" dirty="0"/>
              <a:t>Tool		: Python 3.7</a:t>
            </a:r>
            <a:endParaRPr lang="en-US" sz="1800" dirty="0"/>
          </a:p>
          <a:p>
            <a:pPr lvl="1" algn="just">
              <a:lnSpc>
                <a:spcPct val="150000"/>
              </a:lnSpc>
              <a:buFont typeface="Arial" pitchFamily="34" charset="0"/>
              <a:buChar char="•"/>
            </a:pPr>
            <a:endParaRPr lang="en-IN" sz="2000" b="1" dirty="0">
              <a:latin typeface="Times New Roman" panose="02020603050405020304" pitchFamily="18" charset="0"/>
              <a:cs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defRPr/>
            </a:pPr>
            <a:r>
              <a:rPr lang="en-US" altLang="en-US" dirty="0">
                <a:solidFill>
                  <a:srgbClr val="FFC000"/>
                </a:solidFill>
              </a:rPr>
              <a:t> Modules in Project </a:t>
            </a:r>
          </a:p>
        </p:txBody>
      </p:sp>
      <p:sp>
        <p:nvSpPr>
          <p:cNvPr id="17411" name="Rectangle 3"/>
          <p:cNvSpPr>
            <a:spLocks noGrp="1"/>
          </p:cNvSpPr>
          <p:nvPr>
            <p:ph type="body" idx="1"/>
          </p:nvPr>
        </p:nvSpPr>
        <p:spPr>
          <a:xfrm>
            <a:off x="457200" y="1331913"/>
            <a:ext cx="8229600" cy="3297237"/>
          </a:xfrm>
        </p:spPr>
        <p:txBody>
          <a:bodyPr/>
          <a:lstStyle/>
          <a:p>
            <a:pPr marL="438150" lvl="0" indent="-319088" algn="just" rtl="0">
              <a:spcBef>
                <a:spcPts val="0"/>
              </a:spcBef>
              <a:spcAft>
                <a:spcPts val="0"/>
              </a:spcAft>
              <a:buSzPts val="1920"/>
              <a:buChar char="◼"/>
            </a:pPr>
            <a:r>
              <a:rPr lang="en-US" sz="2000" dirty="0">
                <a:latin typeface="Times New Roman" panose="02020603050405020304" pitchFamily="18" charset="0"/>
                <a:cs typeface="Times New Roman" panose="02020603050405020304" pitchFamily="18" charset="0"/>
              </a:rPr>
              <a:t>Input Image Pre-processing</a:t>
            </a:r>
          </a:p>
          <a:p>
            <a:pPr marL="438150" lvl="0" indent="-319088" algn="just" rtl="0">
              <a:spcBef>
                <a:spcPts val="0"/>
              </a:spcBef>
              <a:spcAft>
                <a:spcPts val="0"/>
              </a:spcAft>
              <a:buSzPts val="1920"/>
              <a:buChar char="◼"/>
            </a:pPr>
            <a:r>
              <a:rPr lang="en-US" sz="2000" dirty="0">
                <a:latin typeface="Times New Roman" panose="02020603050405020304" pitchFamily="18" charset="0"/>
                <a:cs typeface="Times New Roman" panose="02020603050405020304" pitchFamily="18" charset="0"/>
              </a:rPr>
              <a:t>Data Augmentation </a:t>
            </a:r>
          </a:p>
          <a:p>
            <a:pPr marL="438150" lvl="0" indent="-319088" algn="just" rtl="0">
              <a:spcBef>
                <a:spcPts val="0"/>
              </a:spcBef>
              <a:spcAft>
                <a:spcPts val="0"/>
              </a:spcAft>
              <a:buSzPts val="1920"/>
              <a:buChar char="◼"/>
            </a:pPr>
            <a:r>
              <a:rPr lang="en-US" sz="2000" dirty="0">
                <a:latin typeface="Times New Roman" panose="02020603050405020304" pitchFamily="18" charset="0"/>
                <a:cs typeface="Times New Roman" panose="02020603050405020304" pitchFamily="18" charset="0"/>
              </a:rPr>
              <a:t>Segmentation and Features Extraction </a:t>
            </a:r>
          </a:p>
          <a:p>
            <a:pPr marL="438150" lvl="0" indent="-319088" algn="just" rtl="0">
              <a:spcBef>
                <a:spcPts val="0"/>
              </a:spcBef>
              <a:spcAft>
                <a:spcPts val="0"/>
              </a:spcAft>
              <a:buSzPts val="1920"/>
              <a:buChar char="◼"/>
            </a:pPr>
            <a:r>
              <a:rPr lang="en-US" sz="2000" dirty="0">
                <a:latin typeface="Times New Roman" panose="02020603050405020304" pitchFamily="18" charset="0"/>
                <a:cs typeface="Times New Roman" panose="02020603050405020304" pitchFamily="18" charset="0"/>
              </a:rPr>
              <a:t>Prediction Output</a:t>
            </a:r>
          </a:p>
          <a:p>
            <a:pPr marL="438150" lvl="0" indent="-319088" algn="just" rtl="0">
              <a:spcBef>
                <a:spcPts val="0"/>
              </a:spcBef>
              <a:spcAft>
                <a:spcPts val="0"/>
              </a:spcAft>
              <a:buSzPts val="1920"/>
              <a:buChar char="◼"/>
            </a:pPr>
            <a:r>
              <a:rPr lang="en-US" sz="2000" dirty="0">
                <a:latin typeface="Times New Roman" panose="02020603050405020304" pitchFamily="18" charset="0"/>
                <a:cs typeface="Times New Roman" panose="02020603050405020304" pitchFamily="18" charset="0"/>
              </a:rPr>
              <a:t>Implementation Result </a:t>
            </a:r>
          </a:p>
        </p:txBody>
      </p:sp>
      <p:sp>
        <p:nvSpPr>
          <p:cNvPr id="17413" name="Slide Number Placeholder 3"/>
          <p:cNvSpPr>
            <a:spLocks noGrp="1" noChangeArrowheads="1"/>
          </p:cNvSpPr>
          <p:nvPr>
            <p:ph type="sldNum" sz="quarter" idx="12"/>
          </p:nvPr>
        </p:nvSpPr>
        <p:spPr bwMode="auto">
          <a:noFill/>
          <a:ln>
            <a:miter lim="800000"/>
            <a:headEnd/>
            <a:tailEnd/>
          </a:ln>
        </p:spPr>
        <p:txBody>
          <a:bodyPr/>
          <a:lstStyle/>
          <a:p>
            <a:fld id="{E6035934-7A1E-49A9-8F0E-54D446F4B506}" type="slidenum">
              <a:rPr lang="en-US" altLang="en-US"/>
              <a:pPr/>
              <a:t>13</a:t>
            </a:fld>
            <a:endParaRPr lang="en-US" altLang="en-US"/>
          </a:p>
        </p:txBody>
      </p:sp>
      <p:sp>
        <p:nvSpPr>
          <p:cNvPr id="7" name="Footer Placeholder 7"/>
          <p:cNvSpPr>
            <a:spLocks noGrp="1"/>
          </p:cNvSpPr>
          <p:nvPr>
            <p:ph type="ftr" sz="quarter" idx="11"/>
          </p:nvPr>
        </p:nvSpPr>
        <p:spPr>
          <a:xfrm>
            <a:off x="2640013" y="4857750"/>
            <a:ext cx="5508625" cy="206375"/>
          </a:xfrm>
        </p:spPr>
        <p:txBody>
          <a:bodyPr/>
          <a:lstStyle/>
          <a:p>
            <a:pPr>
              <a:defRPr/>
            </a:pPr>
            <a:r>
              <a:rPr lang="en-US" dirty="0"/>
              <a:t>18CSP401L - PROJECT WORK  Final REVIEW PRESENTATION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dirty="0"/>
              <a:t>Summary of Module -1  </a:t>
            </a:r>
          </a:p>
        </p:txBody>
      </p:sp>
      <p:sp>
        <p:nvSpPr>
          <p:cNvPr id="17411" name="Rectangle 3"/>
          <p:cNvSpPr>
            <a:spLocks noGrp="1"/>
          </p:cNvSpPr>
          <p:nvPr>
            <p:ph idx="1"/>
          </p:nvPr>
        </p:nvSpPr>
        <p:spPr/>
        <p:txBody>
          <a:bodyPr/>
          <a:lstStyle/>
          <a:p>
            <a:pPr marL="438150" lvl="0" indent="-319088" algn="just" rtl="0">
              <a:spcBef>
                <a:spcPts val="0"/>
              </a:spcBef>
              <a:spcAft>
                <a:spcPts val="0"/>
              </a:spcAft>
              <a:buSzPts val="1440"/>
              <a:buChar char="◼"/>
            </a:pPr>
            <a:r>
              <a:rPr lang="en-US" sz="1800" b="1" dirty="0"/>
              <a:t>INPUT IMAGE PRE-PROCESSING</a:t>
            </a:r>
            <a:endParaRPr lang="en-US" dirty="0"/>
          </a:p>
          <a:p>
            <a:pPr marL="995363" lvl="2" indent="-228600" algn="just" rtl="0">
              <a:lnSpc>
                <a:spcPct val="150000"/>
              </a:lnSpc>
              <a:spcBef>
                <a:spcPts val="360"/>
              </a:spcBef>
              <a:spcAft>
                <a:spcPts val="0"/>
              </a:spcAft>
              <a:buSzPts val="1800"/>
              <a:buChar char="▪"/>
            </a:pPr>
            <a:r>
              <a:rPr lang="en-US" sz="1800" dirty="0">
                <a:latin typeface="Times New Roman"/>
                <a:ea typeface="Times New Roman"/>
                <a:cs typeface="Times New Roman"/>
                <a:sym typeface="Times New Roman"/>
              </a:rPr>
              <a:t>In this module, we can input the </a:t>
            </a:r>
            <a:r>
              <a:rPr lang="en-US" sz="1800" dirty="0" err="1">
                <a:latin typeface="Times New Roman"/>
                <a:ea typeface="Times New Roman"/>
                <a:cs typeface="Times New Roman"/>
                <a:sym typeface="Times New Roman"/>
              </a:rPr>
              <a:t>dermoscopic</a:t>
            </a:r>
            <a:r>
              <a:rPr lang="en-US" sz="1800" dirty="0">
                <a:latin typeface="Times New Roman"/>
                <a:ea typeface="Times New Roman"/>
                <a:cs typeface="Times New Roman"/>
                <a:sym typeface="Times New Roman"/>
              </a:rPr>
              <a:t> skin images to analyze the diseases. </a:t>
            </a:r>
            <a:endParaRPr lang="en-US" dirty="0"/>
          </a:p>
          <a:p>
            <a:pPr marL="995363" lvl="2" indent="-228600" algn="just" rtl="0">
              <a:lnSpc>
                <a:spcPct val="150000"/>
              </a:lnSpc>
              <a:spcBef>
                <a:spcPts val="360"/>
              </a:spcBef>
              <a:spcAft>
                <a:spcPts val="0"/>
              </a:spcAft>
              <a:buSzPts val="1800"/>
              <a:buChar char="▪"/>
            </a:pPr>
            <a:r>
              <a:rPr lang="en-US" sz="1800" dirty="0" err="1">
                <a:latin typeface="Times New Roman"/>
                <a:ea typeface="Times New Roman"/>
                <a:cs typeface="Times New Roman"/>
                <a:sym typeface="Times New Roman"/>
              </a:rPr>
              <a:t>Dermoscopy</a:t>
            </a:r>
            <a:r>
              <a:rPr lang="en-US" sz="1800" dirty="0">
                <a:latin typeface="Times New Roman"/>
                <a:ea typeface="Times New Roman"/>
                <a:cs typeface="Times New Roman"/>
                <a:sym typeface="Times New Roman"/>
              </a:rPr>
              <a:t> is the examination of skin lesions with a </a:t>
            </a:r>
            <a:r>
              <a:rPr lang="en-US" sz="1800" dirty="0" err="1">
                <a:latin typeface="Times New Roman"/>
                <a:ea typeface="Times New Roman"/>
                <a:cs typeface="Times New Roman"/>
                <a:sym typeface="Times New Roman"/>
              </a:rPr>
              <a:t>dermatoscope</a:t>
            </a:r>
            <a:r>
              <a:rPr lang="en-US" sz="1800" dirty="0">
                <a:latin typeface="Times New Roman"/>
                <a:ea typeface="Times New Roman"/>
                <a:cs typeface="Times New Roman"/>
                <a:sym typeface="Times New Roman"/>
              </a:rPr>
              <a:t>. </a:t>
            </a:r>
            <a:endParaRPr lang="en-US" dirty="0"/>
          </a:p>
          <a:p>
            <a:pPr marL="995363" lvl="2" indent="-228600" algn="just" rtl="0">
              <a:lnSpc>
                <a:spcPct val="150000"/>
              </a:lnSpc>
              <a:spcBef>
                <a:spcPts val="360"/>
              </a:spcBef>
              <a:spcAft>
                <a:spcPts val="0"/>
              </a:spcAft>
              <a:buSzPts val="1800"/>
              <a:buChar char="▪"/>
            </a:pPr>
            <a:r>
              <a:rPr lang="en-US" sz="1800" dirty="0"/>
              <a:t>It was necessary to extract the region of interest (ROI) and eliminate any redundant or unnecessary regions from each image because the resolution of all lesion images is greater than 299 X 299 pixels.</a:t>
            </a:r>
            <a:endParaRPr lang="en-US" dirty="0"/>
          </a:p>
        </p:txBody>
      </p:sp>
      <p:sp>
        <p:nvSpPr>
          <p:cNvPr id="17413" name="Slide Number Placeholder 3"/>
          <p:cNvSpPr>
            <a:spLocks noGrp="1" noChangeArrowheads="1"/>
          </p:cNvSpPr>
          <p:nvPr>
            <p:ph type="sldNum" sz="quarter" idx="12"/>
          </p:nvPr>
        </p:nvSpPr>
        <p:spPr/>
        <p:txBody>
          <a:bodyPr/>
          <a:lstStyle/>
          <a:p>
            <a:fld id="{E6035934-7A1E-49A9-8F0E-54D446F4B506}" type="slidenum">
              <a:rPr lang="en-US" altLang="en-US" smtClean="0"/>
              <a:pPr/>
              <a:t>14</a:t>
            </a:fld>
            <a:endParaRPr lang="en-US" altLang="en-US"/>
          </a:p>
        </p:txBody>
      </p:sp>
      <p:sp>
        <p:nvSpPr>
          <p:cNvPr id="7" name="Footer Placeholder 7"/>
          <p:cNvSpPr>
            <a:spLocks noGrp="1"/>
          </p:cNvSpPr>
          <p:nvPr>
            <p:ph type="ftr" sz="quarter" idx="11"/>
          </p:nvPr>
        </p:nvSpPr>
        <p:spPr>
          <a:xfrm>
            <a:off x="2640013" y="4857750"/>
            <a:ext cx="5508625" cy="206375"/>
          </a:xfrm>
        </p:spPr>
        <p:txBody>
          <a:bodyPr/>
          <a:lstStyle/>
          <a:p>
            <a:pPr>
              <a:defRPr/>
            </a:pPr>
            <a:r>
              <a:rPr lang="en-US" dirty="0"/>
              <a:t>18CSP401L - PROJECT WORK  Final REVIEW PRESENTATION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defRPr/>
            </a:pPr>
            <a:r>
              <a:rPr lang="en-US" altLang="en-US" dirty="0">
                <a:solidFill>
                  <a:srgbClr val="FFC000"/>
                </a:solidFill>
              </a:rPr>
              <a:t>Summary of Module -2  </a:t>
            </a:r>
          </a:p>
        </p:txBody>
      </p:sp>
      <p:sp>
        <p:nvSpPr>
          <p:cNvPr id="17411" name="Rectangle 3"/>
          <p:cNvSpPr>
            <a:spLocks noGrp="1"/>
          </p:cNvSpPr>
          <p:nvPr>
            <p:ph type="body" idx="1"/>
          </p:nvPr>
        </p:nvSpPr>
        <p:spPr>
          <a:xfrm>
            <a:off x="457200" y="1331913"/>
            <a:ext cx="8229600" cy="4211637"/>
          </a:xfrm>
        </p:spPr>
        <p:txBody>
          <a:bodyPr/>
          <a:lstStyle/>
          <a:p>
            <a:pPr marL="438150" lvl="0" indent="-319088" algn="just" rtl="0">
              <a:spcBef>
                <a:spcPts val="0"/>
              </a:spcBef>
              <a:spcAft>
                <a:spcPts val="0"/>
              </a:spcAft>
              <a:buSzPts val="1440"/>
              <a:buChar char="◼"/>
            </a:pPr>
            <a:r>
              <a:rPr lang="en-US" sz="2000" b="1" dirty="0">
                <a:latin typeface="Times New Roman" panose="02020603050405020304" pitchFamily="18" charset="0"/>
                <a:cs typeface="Times New Roman" panose="02020603050405020304" pitchFamily="18" charset="0"/>
              </a:rPr>
              <a:t>DATA AUGMENTATION </a:t>
            </a:r>
            <a:endParaRPr lang="en-US" sz="2000" dirty="0">
              <a:latin typeface="Times New Roman" panose="02020603050405020304" pitchFamily="18" charset="0"/>
              <a:cs typeface="Times New Roman" panose="02020603050405020304" pitchFamily="18" charset="0"/>
            </a:endParaRPr>
          </a:p>
          <a:p>
            <a:pPr marL="438150" lvl="0" indent="-319088" algn="just" rtl="0">
              <a:spcBef>
                <a:spcPts val="0"/>
              </a:spcBef>
              <a:spcAft>
                <a:spcPts val="0"/>
              </a:spcAft>
              <a:buSzPts val="1440"/>
              <a:buChar char="◼"/>
            </a:pPr>
            <a:r>
              <a:rPr lang="en-US" sz="2000" dirty="0">
                <a:latin typeface="Times New Roman" panose="02020603050405020304" pitchFamily="18" charset="0"/>
                <a:cs typeface="Times New Roman" panose="02020603050405020304" pitchFamily="18" charset="0"/>
              </a:rPr>
              <a:t>This is equivalent to rotating, flipping, and cropping the image for the purposes of image classification. </a:t>
            </a:r>
          </a:p>
          <a:p>
            <a:pPr marL="438150" lvl="0" indent="-319088" algn="just" rtl="0">
              <a:spcBef>
                <a:spcPts val="0"/>
              </a:spcBef>
              <a:spcAft>
                <a:spcPts val="0"/>
              </a:spcAft>
              <a:buSzPts val="1440"/>
              <a:buChar char="◼"/>
            </a:pPr>
            <a:r>
              <a:rPr lang="en-US" sz="2000" dirty="0">
                <a:latin typeface="Times New Roman" panose="02020603050405020304" pitchFamily="18" charset="0"/>
                <a:cs typeface="Times New Roman" panose="02020603050405020304" pitchFamily="18" charset="0"/>
              </a:rPr>
              <a:t>In order to make the most of our limited training samples and boost the accuracy of the model, a number of random modifications were added to the ISIC dataset. </a:t>
            </a:r>
          </a:p>
          <a:p>
            <a:pPr marL="438150" lvl="0" indent="-319088" algn="just" rtl="0">
              <a:spcBef>
                <a:spcPts val="0"/>
              </a:spcBef>
              <a:spcAft>
                <a:spcPts val="0"/>
              </a:spcAft>
              <a:buSzPts val="1440"/>
              <a:buChar char="◼"/>
            </a:pPr>
            <a:r>
              <a:rPr lang="en-US" sz="2000" dirty="0">
                <a:latin typeface="Times New Roman" panose="02020603050405020304" pitchFamily="18" charset="0"/>
                <a:cs typeface="Times New Roman" panose="02020603050405020304" pitchFamily="18" charset="0"/>
              </a:rPr>
              <a:t>Additionally, the goal of data augmentation is to enhance the model's ability to generalize and prevent over fitting—a common issue in artificial intelligence involving datasets in which the model learns patterns that do not apply to new data.</a:t>
            </a:r>
          </a:p>
          <a:p>
            <a:pPr marL="119062" lvl="0" indent="0" algn="just" rtl="0">
              <a:spcBef>
                <a:spcPts val="0"/>
              </a:spcBef>
              <a:spcAft>
                <a:spcPts val="0"/>
              </a:spcAft>
              <a:buSzPts val="1440"/>
              <a:buNone/>
            </a:pPr>
            <a:endParaRPr lang="en-US" sz="2000" dirty="0">
              <a:latin typeface="Times New Roman" panose="02020603050405020304" pitchFamily="18" charset="0"/>
              <a:cs typeface="Times New Roman" panose="02020603050405020304" pitchFamily="18" charset="0"/>
            </a:endParaRPr>
          </a:p>
        </p:txBody>
      </p:sp>
      <p:sp>
        <p:nvSpPr>
          <p:cNvPr id="17413" name="Slide Number Placeholder 3"/>
          <p:cNvSpPr>
            <a:spLocks noGrp="1" noChangeArrowheads="1"/>
          </p:cNvSpPr>
          <p:nvPr>
            <p:ph type="sldNum" sz="quarter" idx="12"/>
          </p:nvPr>
        </p:nvSpPr>
        <p:spPr bwMode="auto">
          <a:noFill/>
          <a:ln>
            <a:miter lim="800000"/>
            <a:headEnd/>
            <a:tailEnd/>
          </a:ln>
        </p:spPr>
        <p:txBody>
          <a:bodyPr/>
          <a:lstStyle/>
          <a:p>
            <a:fld id="{E6035934-7A1E-49A9-8F0E-54D446F4B506}" type="slidenum">
              <a:rPr lang="en-US" altLang="en-US"/>
              <a:pPr/>
              <a:t>15</a:t>
            </a:fld>
            <a:endParaRPr lang="en-US" altLang="en-US"/>
          </a:p>
        </p:txBody>
      </p:sp>
      <p:sp>
        <p:nvSpPr>
          <p:cNvPr id="7" name="Footer Placeholder 7"/>
          <p:cNvSpPr>
            <a:spLocks noGrp="1"/>
          </p:cNvSpPr>
          <p:nvPr>
            <p:ph type="ftr" sz="quarter" idx="11"/>
          </p:nvPr>
        </p:nvSpPr>
        <p:spPr>
          <a:xfrm>
            <a:off x="2640013" y="4857750"/>
            <a:ext cx="5508625" cy="206375"/>
          </a:xfrm>
        </p:spPr>
        <p:txBody>
          <a:bodyPr/>
          <a:lstStyle/>
          <a:p>
            <a:pPr>
              <a:defRPr/>
            </a:pPr>
            <a:r>
              <a:rPr lang="en-US" dirty="0"/>
              <a:t>18CSP401L - PROJECT WORK  Final  REVIEW PRESENTATION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defRPr/>
            </a:pPr>
            <a:r>
              <a:rPr lang="en-US" altLang="en-US" dirty="0">
                <a:solidFill>
                  <a:srgbClr val="FFC000"/>
                </a:solidFill>
              </a:rPr>
              <a:t>Summary of Modules -3  </a:t>
            </a:r>
          </a:p>
        </p:txBody>
      </p:sp>
      <p:sp>
        <p:nvSpPr>
          <p:cNvPr id="17411" name="Rectangle 3"/>
          <p:cNvSpPr>
            <a:spLocks noGrp="1"/>
          </p:cNvSpPr>
          <p:nvPr>
            <p:ph type="body" idx="1"/>
          </p:nvPr>
        </p:nvSpPr>
        <p:spPr>
          <a:xfrm>
            <a:off x="457200" y="1352550"/>
            <a:ext cx="8229600" cy="3297237"/>
          </a:xfrm>
        </p:spPr>
        <p:txBody>
          <a:bodyPr/>
          <a:lstStyle/>
          <a:p>
            <a:pPr marL="438150" lvl="0" indent="-319088" algn="just" rtl="0">
              <a:spcBef>
                <a:spcPts val="0"/>
              </a:spcBef>
              <a:spcAft>
                <a:spcPts val="0"/>
              </a:spcAft>
              <a:buSzPts val="1600"/>
              <a:buChar char="◼"/>
            </a:pPr>
            <a:r>
              <a:rPr lang="en-US" sz="2000" b="1" dirty="0"/>
              <a:t>SEGMENTATION AND FEATURES EXTRACTION </a:t>
            </a:r>
            <a:endParaRPr lang="en-US" dirty="0"/>
          </a:p>
          <a:p>
            <a:pPr marL="730250" lvl="1" indent="-273050" algn="just" rtl="0">
              <a:spcBef>
                <a:spcPts val="360"/>
              </a:spcBef>
              <a:spcAft>
                <a:spcPts val="0"/>
              </a:spcAft>
              <a:buSzPts val="1620"/>
              <a:buChar char="▪"/>
            </a:pPr>
            <a:r>
              <a:rPr lang="en-US" sz="1800" dirty="0">
                <a:latin typeface="Times New Roman"/>
                <a:ea typeface="Times New Roman"/>
                <a:cs typeface="Times New Roman"/>
                <a:sym typeface="Times New Roman"/>
              </a:rPr>
              <a:t>Algorithms currently in use only calculate numeric values and necessitate manual feature extraction and preprocessing. </a:t>
            </a:r>
            <a:endParaRPr lang="en-US" dirty="0"/>
          </a:p>
          <a:p>
            <a:pPr marL="730250" lvl="1" indent="-273050" algn="just" rtl="0">
              <a:spcBef>
                <a:spcPts val="360"/>
              </a:spcBef>
              <a:spcAft>
                <a:spcPts val="0"/>
              </a:spcAft>
              <a:buSzPts val="1620"/>
              <a:buChar char="▪"/>
            </a:pPr>
            <a:r>
              <a:rPr lang="en-US" sz="1800" dirty="0">
                <a:latin typeface="Times New Roman"/>
                <a:ea typeface="Times New Roman"/>
                <a:cs typeface="Times New Roman"/>
                <a:sym typeface="Times New Roman"/>
              </a:rPr>
              <a:t>We employ the transfer learning algorithm </a:t>
            </a:r>
            <a:r>
              <a:rPr lang="en-US" sz="1800" dirty="0" err="1">
                <a:latin typeface="Times New Roman"/>
                <a:ea typeface="Times New Roman"/>
                <a:cs typeface="Times New Roman"/>
                <a:sym typeface="Times New Roman"/>
              </a:rPr>
              <a:t>AttentionU</a:t>
            </a:r>
            <a:r>
              <a:rPr lang="en-US" sz="1800" dirty="0">
                <a:latin typeface="Times New Roman"/>
                <a:ea typeface="Times New Roman"/>
                <a:cs typeface="Times New Roman"/>
                <a:sym typeface="Times New Roman"/>
              </a:rPr>
              <a:t>-NET and </a:t>
            </a:r>
            <a:r>
              <a:rPr lang="en-US" sz="1800" dirty="0" err="1">
                <a:latin typeface="Times New Roman"/>
                <a:ea typeface="Times New Roman"/>
                <a:cs typeface="Times New Roman"/>
                <a:sym typeface="Times New Roman"/>
              </a:rPr>
              <a:t>ResNet</a:t>
            </a:r>
            <a:r>
              <a:rPr lang="en-US" sz="1800" dirty="0">
                <a:latin typeface="Times New Roman"/>
                <a:ea typeface="Times New Roman"/>
                <a:cs typeface="Times New Roman"/>
                <a:sym typeface="Times New Roman"/>
              </a:rPr>
              <a:t>, which is a specialized version of CNN</a:t>
            </a:r>
            <a:endParaRPr lang="en-US" dirty="0"/>
          </a:p>
          <a:p>
            <a:pPr marL="730250" lvl="1" indent="-273050" algn="just" rtl="0">
              <a:spcBef>
                <a:spcPts val="360"/>
              </a:spcBef>
              <a:spcAft>
                <a:spcPts val="0"/>
              </a:spcAft>
              <a:buSzPts val="1620"/>
              <a:buChar char="▪"/>
            </a:pPr>
            <a:r>
              <a:rPr lang="en-US" sz="1800" dirty="0">
                <a:latin typeface="Times New Roman"/>
                <a:ea typeface="Times New Roman"/>
                <a:cs typeface="Times New Roman"/>
                <a:sym typeface="Times New Roman"/>
              </a:rPr>
              <a:t>To bypass these time-consuming steps and enable the algorithm to perform the feature extraction itself.</a:t>
            </a:r>
            <a:endParaRPr lang="en-US" dirty="0"/>
          </a:p>
          <a:p>
            <a:pPr marL="730250" lvl="1" indent="-273050" algn="just" rtl="0">
              <a:spcBef>
                <a:spcPts val="360"/>
              </a:spcBef>
              <a:spcAft>
                <a:spcPts val="0"/>
              </a:spcAft>
              <a:buSzPts val="1620"/>
              <a:buChar char="▪"/>
            </a:pPr>
            <a:r>
              <a:rPr lang="en-US" sz="1800" dirty="0">
                <a:latin typeface="Times New Roman"/>
                <a:ea typeface="Times New Roman"/>
                <a:cs typeface="Times New Roman"/>
                <a:sym typeface="Times New Roman"/>
              </a:rPr>
              <a:t>A snake is an energy minimizing, deformable spline influenced by constraint and image forces that pull it towards object contours and internal forces that resist deformation. </a:t>
            </a:r>
            <a:endParaRPr lang="en-US" dirty="0"/>
          </a:p>
        </p:txBody>
      </p:sp>
      <p:sp>
        <p:nvSpPr>
          <p:cNvPr id="17413" name="Slide Number Placeholder 3"/>
          <p:cNvSpPr>
            <a:spLocks noGrp="1" noChangeArrowheads="1"/>
          </p:cNvSpPr>
          <p:nvPr>
            <p:ph type="sldNum" sz="quarter" idx="12"/>
          </p:nvPr>
        </p:nvSpPr>
        <p:spPr bwMode="auto">
          <a:noFill/>
          <a:ln>
            <a:miter lim="800000"/>
            <a:headEnd/>
            <a:tailEnd/>
          </a:ln>
        </p:spPr>
        <p:txBody>
          <a:bodyPr/>
          <a:lstStyle/>
          <a:p>
            <a:fld id="{E6035934-7A1E-49A9-8F0E-54D446F4B506}" type="slidenum">
              <a:rPr lang="en-US" altLang="en-US"/>
              <a:pPr/>
              <a:t>16</a:t>
            </a:fld>
            <a:endParaRPr lang="en-US" altLang="en-US"/>
          </a:p>
        </p:txBody>
      </p:sp>
      <p:sp>
        <p:nvSpPr>
          <p:cNvPr id="7" name="Footer Placeholder 7"/>
          <p:cNvSpPr>
            <a:spLocks noGrp="1"/>
          </p:cNvSpPr>
          <p:nvPr>
            <p:ph type="ftr" sz="quarter" idx="11"/>
          </p:nvPr>
        </p:nvSpPr>
        <p:spPr>
          <a:xfrm>
            <a:off x="2640013" y="4857750"/>
            <a:ext cx="5508625" cy="206375"/>
          </a:xfrm>
        </p:spPr>
        <p:txBody>
          <a:bodyPr/>
          <a:lstStyle/>
          <a:p>
            <a:pPr>
              <a:defRPr/>
            </a:pPr>
            <a:r>
              <a:rPr lang="en-US" dirty="0"/>
              <a:t>18CSP401L - PROJECT WORK  Final  REVIEW PRESENTATION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defRPr/>
            </a:pPr>
            <a:r>
              <a:rPr lang="en-US" altLang="en-US" dirty="0">
                <a:solidFill>
                  <a:srgbClr val="FFC000"/>
                </a:solidFill>
              </a:rPr>
              <a:t>Summary of Modules -4  </a:t>
            </a:r>
          </a:p>
        </p:txBody>
      </p:sp>
      <p:sp>
        <p:nvSpPr>
          <p:cNvPr id="17411" name="Rectangle 3"/>
          <p:cNvSpPr>
            <a:spLocks noGrp="1"/>
          </p:cNvSpPr>
          <p:nvPr>
            <p:ph type="body" idx="1"/>
          </p:nvPr>
        </p:nvSpPr>
        <p:spPr>
          <a:xfrm>
            <a:off x="457200" y="1331913"/>
            <a:ext cx="8229600" cy="3297237"/>
          </a:xfrm>
        </p:spPr>
        <p:txBody>
          <a:bodyPr/>
          <a:lstStyle/>
          <a:p>
            <a:pPr marL="438150" lvl="0" indent="-319088" algn="just" rtl="0">
              <a:spcBef>
                <a:spcPts val="0"/>
              </a:spcBef>
              <a:spcAft>
                <a:spcPts val="0"/>
              </a:spcAft>
              <a:buSzPts val="1440"/>
              <a:buChar char="◼"/>
            </a:pPr>
            <a:r>
              <a:rPr lang="en-US" sz="1800" b="1" dirty="0"/>
              <a:t>PREDICTION OUTPUT</a:t>
            </a:r>
            <a:endParaRPr lang="en-US" dirty="0"/>
          </a:p>
          <a:p>
            <a:pPr marL="730250" lvl="1" indent="-273050" algn="just" rtl="0">
              <a:lnSpc>
                <a:spcPct val="150000"/>
              </a:lnSpc>
              <a:spcBef>
                <a:spcPts val="360"/>
              </a:spcBef>
              <a:spcAft>
                <a:spcPts val="0"/>
              </a:spcAft>
              <a:buSzPts val="1620"/>
              <a:buChar char="▪"/>
            </a:pPr>
            <a:r>
              <a:rPr lang="en-US" sz="1800" dirty="0">
                <a:latin typeface="Times New Roman"/>
                <a:ea typeface="Times New Roman"/>
                <a:cs typeface="Times New Roman"/>
                <a:sym typeface="Times New Roman"/>
              </a:rPr>
              <a:t>The classification is the final step of the system.</a:t>
            </a:r>
            <a:endParaRPr lang="en-US" dirty="0"/>
          </a:p>
          <a:p>
            <a:pPr marL="730250" lvl="1" indent="-273050" algn="just" rtl="0">
              <a:lnSpc>
                <a:spcPct val="150000"/>
              </a:lnSpc>
              <a:spcBef>
                <a:spcPts val="360"/>
              </a:spcBef>
              <a:spcAft>
                <a:spcPts val="0"/>
              </a:spcAft>
              <a:buSzPts val="1620"/>
              <a:buChar char="▪"/>
            </a:pPr>
            <a:r>
              <a:rPr lang="en-US" sz="1800" dirty="0">
                <a:latin typeface="Times New Roman"/>
                <a:ea typeface="Times New Roman"/>
                <a:cs typeface="Times New Roman"/>
                <a:sym typeface="Times New Roman"/>
              </a:rPr>
              <a:t>After analyzing the structure, each section individually evaluated for the probability of true positives.  </a:t>
            </a:r>
            <a:endParaRPr lang="en-US" dirty="0"/>
          </a:p>
          <a:p>
            <a:pPr marL="730250" lvl="1" indent="-273050" algn="just" rtl="0">
              <a:lnSpc>
                <a:spcPct val="150000"/>
              </a:lnSpc>
              <a:spcBef>
                <a:spcPts val="360"/>
              </a:spcBef>
              <a:spcAft>
                <a:spcPts val="0"/>
              </a:spcAft>
              <a:buSzPts val="1620"/>
              <a:buChar char="▪"/>
            </a:pPr>
            <a:r>
              <a:rPr lang="en-US" sz="1800" dirty="0">
                <a:latin typeface="Times New Roman"/>
                <a:ea typeface="Times New Roman"/>
                <a:cs typeface="Times New Roman"/>
                <a:sym typeface="Times New Roman"/>
              </a:rPr>
              <a:t>Skin diseases are classified using Convolutional neural network algorithm.</a:t>
            </a:r>
            <a:endParaRPr lang="en-US" dirty="0"/>
          </a:p>
          <a:p>
            <a:pPr marL="730250" lvl="1" indent="-273050" algn="just" rtl="0">
              <a:lnSpc>
                <a:spcPct val="150000"/>
              </a:lnSpc>
              <a:spcBef>
                <a:spcPts val="360"/>
              </a:spcBef>
              <a:spcAft>
                <a:spcPts val="0"/>
              </a:spcAft>
              <a:buSzPts val="1620"/>
              <a:buChar char="▪"/>
            </a:pPr>
            <a:r>
              <a:rPr lang="en-US" sz="1800" dirty="0">
                <a:latin typeface="Times New Roman"/>
                <a:ea typeface="Times New Roman"/>
                <a:cs typeface="Times New Roman"/>
                <a:sym typeface="Times New Roman"/>
              </a:rPr>
              <a:t>So our proposed work overcomes irregular boundaries separation in skin image classification with improved accuracy</a:t>
            </a:r>
            <a:endParaRPr lang="en-US" dirty="0"/>
          </a:p>
          <a:p>
            <a:pPr>
              <a:buFont typeface="Wingdings" pitchFamily="2" charset="2"/>
              <a:buChar char="Ø"/>
            </a:pPr>
            <a:endParaRPr lang="en-IN" sz="2400" dirty="0">
              <a:latin typeface="Times New Roman" panose="02020603050405020304" pitchFamily="18" charset="0"/>
              <a:cs typeface="Times New Roman" panose="02020603050405020304" pitchFamily="18" charset="0"/>
            </a:endParaRPr>
          </a:p>
        </p:txBody>
      </p:sp>
      <p:sp>
        <p:nvSpPr>
          <p:cNvPr id="17413" name="Slide Number Placeholder 3"/>
          <p:cNvSpPr>
            <a:spLocks noGrp="1" noChangeArrowheads="1"/>
          </p:cNvSpPr>
          <p:nvPr>
            <p:ph type="sldNum" sz="quarter" idx="12"/>
          </p:nvPr>
        </p:nvSpPr>
        <p:spPr bwMode="auto">
          <a:noFill/>
          <a:ln>
            <a:miter lim="800000"/>
            <a:headEnd/>
            <a:tailEnd/>
          </a:ln>
        </p:spPr>
        <p:txBody>
          <a:bodyPr/>
          <a:lstStyle/>
          <a:p>
            <a:fld id="{E6035934-7A1E-49A9-8F0E-54D446F4B506}" type="slidenum">
              <a:rPr lang="en-US" altLang="en-US"/>
              <a:pPr/>
              <a:t>17</a:t>
            </a:fld>
            <a:endParaRPr lang="en-US" altLang="en-US"/>
          </a:p>
        </p:txBody>
      </p:sp>
      <p:sp>
        <p:nvSpPr>
          <p:cNvPr id="7" name="Footer Placeholder 7"/>
          <p:cNvSpPr>
            <a:spLocks noGrp="1"/>
          </p:cNvSpPr>
          <p:nvPr>
            <p:ph type="ftr" sz="quarter" idx="11"/>
          </p:nvPr>
        </p:nvSpPr>
        <p:spPr>
          <a:xfrm>
            <a:off x="2640013" y="4857750"/>
            <a:ext cx="5508625" cy="206375"/>
          </a:xfrm>
        </p:spPr>
        <p:txBody>
          <a:bodyPr/>
          <a:lstStyle/>
          <a:p>
            <a:pPr>
              <a:defRPr/>
            </a:pPr>
            <a:r>
              <a:rPr lang="en-US" dirty="0"/>
              <a:t>18CSP401L - PROJECT WORK  Final REVIEW PRESENTATION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defRPr/>
            </a:pPr>
            <a:r>
              <a:rPr lang="en-US" altLang="en-US" dirty="0">
                <a:solidFill>
                  <a:srgbClr val="FFC000"/>
                </a:solidFill>
              </a:rPr>
              <a:t>Summary of Modules -5  </a:t>
            </a:r>
          </a:p>
        </p:txBody>
      </p:sp>
      <p:sp>
        <p:nvSpPr>
          <p:cNvPr id="17411" name="Rectangle 3"/>
          <p:cNvSpPr>
            <a:spLocks noGrp="1"/>
          </p:cNvSpPr>
          <p:nvPr>
            <p:ph type="body" idx="1"/>
          </p:nvPr>
        </p:nvSpPr>
        <p:spPr>
          <a:xfrm>
            <a:off x="457200" y="1331913"/>
            <a:ext cx="8229600" cy="3297237"/>
          </a:xfrm>
        </p:spPr>
        <p:txBody>
          <a:bodyPr/>
          <a:lstStyle/>
          <a:p>
            <a:pPr marL="438150" lvl="0" indent="-319088" algn="just" rtl="0">
              <a:spcBef>
                <a:spcPts val="0"/>
              </a:spcBef>
              <a:spcAft>
                <a:spcPts val="0"/>
              </a:spcAft>
              <a:buSzPts val="1920"/>
              <a:buChar char="◼"/>
            </a:pPr>
            <a:r>
              <a:rPr lang="en-US" sz="2400" b="1" dirty="0"/>
              <a:t>IMPLEMENTATION RESULT </a:t>
            </a:r>
            <a:endParaRPr lang="en-US" dirty="0"/>
          </a:p>
          <a:p>
            <a:pPr marL="730250" lvl="1" indent="-273050" algn="just" rtl="0">
              <a:spcBef>
                <a:spcPts val="400"/>
              </a:spcBef>
              <a:spcAft>
                <a:spcPts val="0"/>
              </a:spcAft>
              <a:buSzPts val="1800"/>
              <a:buChar char="▪"/>
            </a:pPr>
            <a:r>
              <a:rPr lang="en-US" sz="2000" dirty="0"/>
              <a:t>We provide (</a:t>
            </a:r>
            <a:r>
              <a:rPr lang="en-US" sz="2000" dirty="0" err="1"/>
              <a:t>i</a:t>
            </a:r>
            <a:r>
              <a:rPr lang="en-US" sz="2000" dirty="0"/>
              <a:t>) information about the dataset, (ii) the metrics we used to evaluate our method, and (iii) a description of each output we used for our experimental evaluation in this section.</a:t>
            </a:r>
            <a:endParaRPr lang="en-US" dirty="0"/>
          </a:p>
          <a:p>
            <a:pPr marL="730250" lvl="1" indent="-273050" algn="just" rtl="0">
              <a:spcBef>
                <a:spcPts val="400"/>
              </a:spcBef>
              <a:spcAft>
                <a:spcPts val="0"/>
              </a:spcAft>
              <a:buSzPts val="1800"/>
              <a:buChar char="▪"/>
            </a:pPr>
            <a:r>
              <a:rPr lang="en-US" sz="2000" dirty="0"/>
              <a:t>The proposed method is evaluated using the following evaluation tools: Specificity, F1_score, sensitivity (Recall), accuracy, and precision</a:t>
            </a:r>
            <a:endParaRPr lang="en-US" dirty="0"/>
          </a:p>
          <a:p>
            <a:pPr marL="438150" lvl="0" indent="-197168" algn="just" rtl="0">
              <a:spcBef>
                <a:spcPts val="0"/>
              </a:spcBef>
              <a:spcAft>
                <a:spcPts val="0"/>
              </a:spcAft>
              <a:buSzPts val="1920"/>
              <a:buNone/>
            </a:pPr>
            <a:endParaRPr lang="en-US" sz="2400" dirty="0">
              <a:solidFill>
                <a:srgbClr val="0000FF"/>
              </a:solidFill>
            </a:endParaRPr>
          </a:p>
          <a:p>
            <a:pPr marL="438150" lvl="0" indent="-197168" algn="l" rtl="0">
              <a:spcBef>
                <a:spcPts val="0"/>
              </a:spcBef>
              <a:spcAft>
                <a:spcPts val="0"/>
              </a:spcAft>
              <a:buSzPts val="1920"/>
              <a:buNone/>
            </a:pPr>
            <a:endParaRPr lang="en-US" sz="2400" dirty="0">
              <a:solidFill>
                <a:srgbClr val="0000FF"/>
              </a:solidFill>
            </a:endParaRPr>
          </a:p>
        </p:txBody>
      </p:sp>
      <p:sp>
        <p:nvSpPr>
          <p:cNvPr id="17413" name="Slide Number Placeholder 3"/>
          <p:cNvSpPr>
            <a:spLocks noGrp="1" noChangeArrowheads="1"/>
          </p:cNvSpPr>
          <p:nvPr>
            <p:ph type="sldNum" sz="quarter" idx="12"/>
          </p:nvPr>
        </p:nvSpPr>
        <p:spPr bwMode="auto">
          <a:noFill/>
          <a:ln>
            <a:miter lim="800000"/>
            <a:headEnd/>
            <a:tailEnd/>
          </a:ln>
        </p:spPr>
        <p:txBody>
          <a:bodyPr/>
          <a:lstStyle/>
          <a:p>
            <a:fld id="{E6035934-7A1E-49A9-8F0E-54D446F4B506}" type="slidenum">
              <a:rPr lang="en-US" altLang="en-US"/>
              <a:pPr/>
              <a:t>18</a:t>
            </a:fld>
            <a:endParaRPr lang="en-US" altLang="en-US"/>
          </a:p>
        </p:txBody>
      </p:sp>
      <p:sp>
        <p:nvSpPr>
          <p:cNvPr id="7" name="Footer Placeholder 7"/>
          <p:cNvSpPr>
            <a:spLocks noGrp="1"/>
          </p:cNvSpPr>
          <p:nvPr>
            <p:ph type="ftr" sz="quarter" idx="11"/>
          </p:nvPr>
        </p:nvSpPr>
        <p:spPr>
          <a:xfrm>
            <a:off x="2640013" y="4857750"/>
            <a:ext cx="5508625" cy="206375"/>
          </a:xfrm>
        </p:spPr>
        <p:txBody>
          <a:bodyPr/>
          <a:lstStyle/>
          <a:p>
            <a:pPr>
              <a:defRPr/>
            </a:pPr>
            <a:r>
              <a:rPr lang="en-US" dirty="0"/>
              <a:t>18CSP401L - PROJECT WORK  Final  REVIEW PRESENTATION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28600" y="116586"/>
            <a:ext cx="8458200" cy="939546"/>
          </a:xfrm>
        </p:spPr>
        <p:txBody>
          <a:bodyPr>
            <a:normAutofit fontScale="90000"/>
          </a:bodyPr>
          <a:lstStyle/>
          <a:p>
            <a:pPr>
              <a:defRPr/>
            </a:pPr>
            <a:r>
              <a:rPr lang="en-US" altLang="en-US" dirty="0">
                <a:solidFill>
                  <a:srgbClr val="FFC000"/>
                </a:solidFill>
              </a:rPr>
              <a:t>Demo of Implementations Module 1</a:t>
            </a:r>
          </a:p>
        </p:txBody>
      </p:sp>
      <p:sp>
        <p:nvSpPr>
          <p:cNvPr id="22531" name="Rectangle 3"/>
          <p:cNvSpPr>
            <a:spLocks noGrp="1"/>
          </p:cNvSpPr>
          <p:nvPr>
            <p:ph type="body" idx="1"/>
          </p:nvPr>
        </p:nvSpPr>
        <p:spPr>
          <a:xfrm>
            <a:off x="457200" y="1200150"/>
            <a:ext cx="8229600" cy="3581400"/>
          </a:xfrm>
        </p:spPr>
        <p:txBody>
          <a:bodyPr/>
          <a:lstStyle/>
          <a:p>
            <a:pPr>
              <a:buNone/>
            </a:pPr>
            <a:endParaRPr lang="en-US" sz="1200" dirty="0">
              <a:latin typeface="Times New Roman" pitchFamily="18" charset="0"/>
              <a:cs typeface="Times New Roman" pitchFamily="18" charset="0"/>
            </a:endParaRPr>
          </a:p>
          <a:p>
            <a:pPr>
              <a:buAutoNum type="arabicPeriod" startAt="5"/>
            </a:pPr>
            <a:endParaRPr lang="en-US" sz="1200" dirty="0">
              <a:latin typeface="Times New Roman" pitchFamily="18" charset="0"/>
              <a:cs typeface="Times New Roman" pitchFamily="18" charset="0"/>
            </a:endParaRPr>
          </a:p>
          <a:p>
            <a:pPr>
              <a:buAutoNum type="arabicPeriod" startAt="5"/>
            </a:pPr>
            <a:endParaRPr lang="en-US" sz="1200" dirty="0">
              <a:latin typeface="Times New Roman" pitchFamily="18" charset="0"/>
              <a:cs typeface="Times New Roman" pitchFamily="18" charset="0"/>
            </a:endParaRPr>
          </a:p>
          <a:p>
            <a:pPr>
              <a:buNone/>
            </a:pPr>
            <a:endParaRPr lang="en-US" sz="1200" dirty="0">
              <a:latin typeface="Times New Roman" pitchFamily="18" charset="0"/>
              <a:cs typeface="Times New Roman" pitchFamily="18" charset="0"/>
            </a:endParaRPr>
          </a:p>
          <a:p>
            <a:pPr>
              <a:buNone/>
            </a:pPr>
            <a:endParaRPr lang="en-US" sz="1200" dirty="0">
              <a:latin typeface="Times New Roman" pitchFamily="18" charset="0"/>
              <a:cs typeface="Times New Roman" pitchFamily="18" charset="0"/>
            </a:endParaRPr>
          </a:p>
          <a:p>
            <a:pPr>
              <a:buNone/>
            </a:pPr>
            <a:endParaRPr lang="en-US" sz="1200" dirty="0">
              <a:latin typeface="Times New Roman" pitchFamily="18" charset="0"/>
              <a:cs typeface="Times New Roman" pitchFamily="18" charset="0"/>
            </a:endParaRPr>
          </a:p>
          <a:p>
            <a:pPr>
              <a:spcBef>
                <a:spcPct val="30000"/>
              </a:spcBef>
              <a:spcAft>
                <a:spcPct val="30000"/>
              </a:spcAft>
            </a:pPr>
            <a:endParaRPr lang="en-US" altLang="en-US" sz="1800" dirty="0">
              <a:solidFill>
                <a:srgbClr val="0000FF"/>
              </a:solidFill>
              <a:latin typeface="Times New Roman" pitchFamily="18" charset="0"/>
              <a:cs typeface="Times New Roman" pitchFamily="18" charset="0"/>
            </a:endParaRPr>
          </a:p>
        </p:txBody>
      </p:sp>
      <p:sp>
        <p:nvSpPr>
          <p:cNvPr id="22533" name="Slide Number Placeholder 3"/>
          <p:cNvSpPr>
            <a:spLocks noGrp="1" noChangeArrowheads="1"/>
          </p:cNvSpPr>
          <p:nvPr>
            <p:ph type="sldNum" sz="quarter" idx="12"/>
          </p:nvPr>
        </p:nvSpPr>
        <p:spPr bwMode="auto">
          <a:noFill/>
          <a:ln>
            <a:miter lim="800000"/>
            <a:headEnd/>
            <a:tailEnd/>
          </a:ln>
        </p:spPr>
        <p:txBody>
          <a:bodyPr/>
          <a:lstStyle/>
          <a:p>
            <a:fld id="{00166CF0-84B4-4016-8045-F92C16523328}" type="slidenum">
              <a:rPr lang="en-US" altLang="en-US"/>
              <a:pPr/>
              <a:t>19</a:t>
            </a:fld>
            <a:endParaRPr lang="en-US" altLang="en-US"/>
          </a:p>
        </p:txBody>
      </p:sp>
      <p:sp>
        <p:nvSpPr>
          <p:cNvPr id="7" name="Footer Placeholder 7"/>
          <p:cNvSpPr>
            <a:spLocks noGrp="1"/>
          </p:cNvSpPr>
          <p:nvPr>
            <p:ph type="ftr" sz="quarter" idx="11"/>
          </p:nvPr>
        </p:nvSpPr>
        <p:spPr>
          <a:xfrm>
            <a:off x="2640013" y="4857750"/>
            <a:ext cx="5508625" cy="206375"/>
          </a:xfrm>
        </p:spPr>
        <p:txBody>
          <a:bodyPr/>
          <a:lstStyle/>
          <a:p>
            <a:pPr>
              <a:defRPr/>
            </a:pPr>
            <a:r>
              <a:rPr lang="en-US" dirty="0"/>
              <a:t>18CSP401L - PROJECT WORK  Final  REVIEW PRESENTATION </a:t>
            </a:r>
          </a:p>
        </p:txBody>
      </p:sp>
      <p:pic>
        <p:nvPicPr>
          <p:cNvPr id="2" name="Google Shape;295;p25">
            <a:extLst>
              <a:ext uri="{FF2B5EF4-FFF2-40B4-BE49-F238E27FC236}">
                <a16:creationId xmlns:a16="http://schemas.microsoft.com/office/drawing/2014/main" id="{2D89C301-8A68-D59A-95F5-7938AD6DE6E3}"/>
              </a:ext>
            </a:extLst>
          </p:cNvPr>
          <p:cNvPicPr preferRelativeResize="0"/>
          <p:nvPr/>
        </p:nvPicPr>
        <p:blipFill>
          <a:blip r:embed="rId2">
            <a:alphaModFix/>
          </a:blip>
          <a:stretch>
            <a:fillRect/>
          </a:stretch>
        </p:blipFill>
        <p:spPr>
          <a:xfrm>
            <a:off x="2070300" y="1325325"/>
            <a:ext cx="5003400" cy="326458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p:cNvSpPr>
          <p:nvPr>
            <p:ph type="title"/>
          </p:nvPr>
        </p:nvSpPr>
        <p:spPr>
          <a:xfrm>
            <a:off x="76200" y="79375"/>
            <a:ext cx="8991600" cy="938297"/>
          </a:xfrm>
        </p:spPr>
        <p:txBody>
          <a:bodyPr>
            <a:noAutofit/>
          </a:bodyPr>
          <a:lstStyle/>
          <a:p>
            <a:pPr algn="ctr"/>
            <a:r>
              <a:rPr lang="en-US" sz="2400" dirty="0">
                <a:solidFill>
                  <a:srgbClr val="FFC700"/>
                </a:solidFill>
                <a:ea typeface="Times New Roman"/>
                <a:cs typeface="Times New Roman"/>
                <a:sym typeface="Times New Roman"/>
              </a:rPr>
              <a:t>Artificial Intelligence For Skin Lesion Classification</a:t>
            </a:r>
            <a:endParaRPr lang="en-US" sz="3200" dirty="0">
              <a:solidFill>
                <a:schemeClr val="accent1">
                  <a:satMod val="150000"/>
                </a:schemeClr>
              </a:solidFill>
              <a:cs typeface="Times New Roman" pitchFamily="18" charset="0"/>
            </a:endParaRPr>
          </a:p>
        </p:txBody>
      </p:sp>
      <p:sp>
        <p:nvSpPr>
          <p:cNvPr id="9219" name="Slide Number Placeholder 6"/>
          <p:cNvSpPr>
            <a:spLocks noGrp="1" noChangeArrowheads="1"/>
          </p:cNvSpPr>
          <p:nvPr>
            <p:ph type="sldNum" sz="quarter" idx="12"/>
          </p:nvPr>
        </p:nvSpPr>
        <p:spPr bwMode="auto">
          <a:noFill/>
          <a:ln>
            <a:miter lim="800000"/>
            <a:headEnd/>
            <a:tailEnd/>
          </a:ln>
        </p:spPr>
        <p:txBody>
          <a:bodyPr/>
          <a:lstStyle/>
          <a:p>
            <a:pPr>
              <a:lnSpc>
                <a:spcPct val="90000"/>
              </a:lnSpc>
            </a:pPr>
            <a:fld id="{089DB55B-AF57-424A-AA3C-DDAA088D3F76}" type="slidenum">
              <a:rPr lang="en-US" altLang="en-US" sz="1100"/>
              <a:pPr>
                <a:lnSpc>
                  <a:spcPct val="90000"/>
                </a:lnSpc>
              </a:pPr>
              <a:t>2</a:t>
            </a:fld>
            <a:endParaRPr lang="en-US" altLang="en-US" sz="1100"/>
          </a:p>
        </p:txBody>
      </p:sp>
      <p:sp>
        <p:nvSpPr>
          <p:cNvPr id="9220" name="TextBox 4"/>
          <p:cNvSpPr txBox="1">
            <a:spLocks noChangeArrowheads="1"/>
          </p:cNvSpPr>
          <p:nvPr/>
        </p:nvSpPr>
        <p:spPr bwMode="auto">
          <a:xfrm>
            <a:off x="685800" y="1504950"/>
            <a:ext cx="7772400" cy="2616101"/>
          </a:xfrm>
          <a:prstGeom prst="rect">
            <a:avLst/>
          </a:prstGeom>
          <a:noFill/>
          <a:ln w="9525">
            <a:noFill/>
            <a:miter lim="800000"/>
            <a:headEnd/>
            <a:tailEnd/>
          </a:ln>
        </p:spPr>
        <p:txBody>
          <a:bodyPr wrap="square">
            <a:spAutoFit/>
          </a:bodyPr>
          <a:lstStyle/>
          <a:p>
            <a:pPr marL="0" marR="0" lvl="0" indent="0" algn="l" rtl="0">
              <a:spcBef>
                <a:spcPts val="0"/>
              </a:spcBef>
              <a:spcAft>
                <a:spcPts val="0"/>
              </a:spcAft>
              <a:buNone/>
            </a:pPr>
            <a:r>
              <a:rPr lang="en-IN" altLang="en-US" dirty="0"/>
              <a:t>Name of the Candidates	    :  </a:t>
            </a:r>
            <a:r>
              <a:rPr lang="en-US" sz="1800" dirty="0">
                <a:solidFill>
                  <a:schemeClr val="dk1"/>
                </a:solidFill>
                <a:latin typeface="Arial"/>
                <a:ea typeface="Arial"/>
                <a:cs typeface="Arial"/>
                <a:sym typeface="Arial"/>
              </a:rPr>
              <a:t>Aarthi </a:t>
            </a:r>
            <a:r>
              <a:rPr lang="en-US" sz="1800" dirty="0" err="1">
                <a:solidFill>
                  <a:schemeClr val="dk1"/>
                </a:solidFill>
                <a:latin typeface="Arial"/>
                <a:ea typeface="Arial"/>
                <a:cs typeface="Arial"/>
                <a:sym typeface="Arial"/>
              </a:rPr>
              <a:t>Nivetha</a:t>
            </a:r>
            <a:r>
              <a:rPr lang="en-US" sz="1800" dirty="0">
                <a:solidFill>
                  <a:schemeClr val="dk1"/>
                </a:solidFill>
                <a:latin typeface="Arial"/>
                <a:ea typeface="Arial"/>
                <a:cs typeface="Arial"/>
                <a:sym typeface="Arial"/>
              </a:rPr>
              <a:t> S</a:t>
            </a:r>
            <a:endParaRPr lang="en-US" dirty="0"/>
          </a:p>
          <a:p>
            <a:pPr marL="0" marR="0" lvl="0" indent="0" algn="l" rtl="0">
              <a:spcBef>
                <a:spcPts val="0"/>
              </a:spcBef>
              <a:spcAft>
                <a:spcPts val="0"/>
              </a:spcAft>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Dhivya</a:t>
            </a:r>
            <a:r>
              <a:rPr lang="en-US" sz="1800" dirty="0">
                <a:solidFill>
                  <a:schemeClr val="dk1"/>
                </a:solidFill>
                <a:latin typeface="Arial"/>
                <a:ea typeface="Arial"/>
                <a:cs typeface="Arial"/>
                <a:sym typeface="Arial"/>
              </a:rPr>
              <a:t> V</a:t>
            </a:r>
            <a:endParaRPr lang="en-US" dirty="0"/>
          </a:p>
          <a:p>
            <a:pPr marL="0" marR="0" lvl="0" indent="0" algn="l" rtl="0">
              <a:spcBef>
                <a:spcPts val="0"/>
              </a:spcBef>
              <a:spcAft>
                <a:spcPts val="0"/>
              </a:spcAft>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Kaaviya</a:t>
            </a:r>
            <a:r>
              <a:rPr lang="en-US" sz="1800" dirty="0">
                <a:solidFill>
                  <a:schemeClr val="dk1"/>
                </a:solidFill>
                <a:latin typeface="Arial"/>
                <a:ea typeface="Arial"/>
                <a:cs typeface="Arial"/>
                <a:sym typeface="Arial"/>
              </a:rPr>
              <a:t> A</a:t>
            </a:r>
            <a:endParaRPr lang="en-US" dirty="0"/>
          </a:p>
          <a:p>
            <a:endParaRPr lang="en-IN" altLang="en-US" dirty="0"/>
          </a:p>
          <a:p>
            <a:pPr marL="0" marR="0" lvl="0" indent="0" algn="l" rtl="0">
              <a:spcBef>
                <a:spcPts val="0"/>
              </a:spcBef>
              <a:spcAft>
                <a:spcPts val="0"/>
              </a:spcAft>
              <a:buNone/>
            </a:pPr>
            <a:r>
              <a:rPr lang="en-IN" altLang="en-US" dirty="0"/>
              <a:t>Register Numbers	    :  </a:t>
            </a:r>
            <a:r>
              <a:rPr lang="en-US" sz="1800" dirty="0">
                <a:solidFill>
                  <a:schemeClr val="dk1"/>
                </a:solidFill>
              </a:rPr>
              <a:t>1</a:t>
            </a:r>
            <a:r>
              <a:rPr lang="en-US" sz="1800" dirty="0">
                <a:solidFill>
                  <a:schemeClr val="dk1"/>
                </a:solidFill>
                <a:latin typeface="Arial"/>
                <a:ea typeface="Arial"/>
                <a:cs typeface="Arial"/>
                <a:sym typeface="Arial"/>
              </a:rPr>
              <a:t>9BCS4001</a:t>
            </a:r>
            <a:endParaRPr lang="en-US" dirty="0"/>
          </a:p>
          <a:p>
            <a:pPr marL="0" marR="0" lvl="0" indent="0" algn="l" rtl="0">
              <a:spcBef>
                <a:spcPts val="0"/>
              </a:spcBef>
              <a:spcAft>
                <a:spcPts val="0"/>
              </a:spcAft>
              <a:buNone/>
            </a:pPr>
            <a:r>
              <a:rPr lang="en-US" sz="1800" dirty="0">
                <a:solidFill>
                  <a:schemeClr val="dk1"/>
                </a:solidFill>
                <a:latin typeface="Arial"/>
                <a:ea typeface="Arial"/>
                <a:cs typeface="Arial"/>
                <a:sym typeface="Arial"/>
              </a:rPr>
              <a:t>                                                  19BCS4025</a:t>
            </a:r>
            <a:endParaRPr lang="en-US" dirty="0"/>
          </a:p>
          <a:p>
            <a:pPr marL="0" marR="0" lvl="0" indent="0" algn="l" rtl="0">
              <a:spcBef>
                <a:spcPts val="0"/>
              </a:spcBef>
              <a:spcAft>
                <a:spcPts val="0"/>
              </a:spcAft>
              <a:buNone/>
            </a:pPr>
            <a:r>
              <a:rPr lang="en-US" sz="1800" dirty="0">
                <a:solidFill>
                  <a:schemeClr val="dk1"/>
                </a:solidFill>
                <a:latin typeface="Arial"/>
                <a:ea typeface="Arial"/>
                <a:cs typeface="Arial"/>
                <a:sym typeface="Arial"/>
              </a:rPr>
              <a:t>                                                  19BCS4049 </a:t>
            </a:r>
            <a:r>
              <a:rPr lang="en-IN" altLang="en-US" dirty="0"/>
              <a:t>		 </a:t>
            </a:r>
          </a:p>
          <a:p>
            <a:r>
              <a:rPr lang="en-IN" altLang="en-US" dirty="0"/>
              <a:t>		</a:t>
            </a:r>
          </a:p>
          <a:p>
            <a:r>
              <a:rPr lang="en-IN" altLang="en-US" sz="2000" dirty="0"/>
              <a:t>	</a:t>
            </a:r>
          </a:p>
        </p:txBody>
      </p:sp>
      <p:sp>
        <p:nvSpPr>
          <p:cNvPr id="9221" name="TextBox 5"/>
          <p:cNvSpPr txBox="1">
            <a:spLocks noChangeArrowheads="1"/>
          </p:cNvSpPr>
          <p:nvPr/>
        </p:nvSpPr>
        <p:spPr bwMode="auto">
          <a:xfrm>
            <a:off x="533400" y="3867150"/>
            <a:ext cx="8153400" cy="923330"/>
          </a:xfrm>
          <a:prstGeom prst="rect">
            <a:avLst/>
          </a:prstGeom>
          <a:noFill/>
          <a:ln w="9525">
            <a:noFill/>
            <a:miter lim="800000"/>
            <a:headEnd/>
            <a:tailEnd/>
          </a:ln>
        </p:spPr>
        <p:txBody>
          <a:bodyPr wrap="square">
            <a:spAutoFit/>
          </a:bodyPr>
          <a:lstStyle/>
          <a:p>
            <a:r>
              <a:rPr lang="en-IN" altLang="en-US" dirty="0"/>
              <a:t> Name of the Supervisor 	</a:t>
            </a:r>
            <a:r>
              <a:rPr lang="en-IN" altLang="en-US"/>
              <a:t>      : </a:t>
            </a:r>
            <a:r>
              <a:rPr lang="en-IN" sz="1800">
                <a:latin typeface="Arial" panose="020B0604020202020204" pitchFamily="34" charset="0"/>
                <a:cs typeface="Arial" panose="020B0604020202020204" pitchFamily="34" charset="0"/>
              </a:rPr>
              <a:t>Mrs</a:t>
            </a:r>
            <a:r>
              <a:rPr lang="en-IN" sz="1800" dirty="0" err="1">
                <a:latin typeface="Arial" panose="020B0604020202020204" pitchFamily="34" charset="0"/>
                <a:cs typeface="Arial" panose="020B0604020202020204" pitchFamily="34" charset="0"/>
              </a:rPr>
              <a:t>.A.Selvi</a:t>
            </a:r>
            <a:r>
              <a:rPr lang="en-IN" sz="1800" dirty="0">
                <a:latin typeface="Arial" panose="020B0604020202020204" pitchFamily="34" charset="0"/>
                <a:cs typeface="Arial" panose="020B0604020202020204" pitchFamily="34" charset="0"/>
              </a:rPr>
              <a:t> AP/CSE</a:t>
            </a:r>
            <a:endParaRPr lang="en-IN" altLang="en-US" dirty="0"/>
          </a:p>
          <a:p>
            <a:r>
              <a:rPr lang="en-IN" altLang="en-US" dirty="0"/>
              <a:t>      with Designation 	</a:t>
            </a:r>
          </a:p>
          <a:p>
            <a:r>
              <a:rPr lang="en-IN" altLang="en-US" dirty="0"/>
              <a:t>			</a:t>
            </a:r>
          </a:p>
        </p:txBody>
      </p:sp>
      <p:sp>
        <p:nvSpPr>
          <p:cNvPr id="8" name="Footer Placeholder 7"/>
          <p:cNvSpPr>
            <a:spLocks noGrp="1"/>
          </p:cNvSpPr>
          <p:nvPr>
            <p:ph type="ftr" sz="quarter" idx="11"/>
          </p:nvPr>
        </p:nvSpPr>
        <p:spPr/>
        <p:txBody>
          <a:bodyPr/>
          <a:lstStyle/>
          <a:p>
            <a:pPr>
              <a:defRPr/>
            </a:pPr>
            <a:r>
              <a:rPr lang="en-US" dirty="0"/>
              <a:t>18CSP401L - PROJECT WORK  Final  REVIEW PRESENTATION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52400" y="116586"/>
            <a:ext cx="8534400" cy="939546"/>
          </a:xfrm>
        </p:spPr>
        <p:txBody>
          <a:bodyPr>
            <a:normAutofit fontScale="90000"/>
          </a:bodyPr>
          <a:lstStyle/>
          <a:p>
            <a:pPr>
              <a:defRPr/>
            </a:pPr>
            <a:r>
              <a:rPr lang="en-US" altLang="en-US" dirty="0">
                <a:solidFill>
                  <a:srgbClr val="FFC000"/>
                </a:solidFill>
              </a:rPr>
              <a:t>Demo of Implementations Module 2</a:t>
            </a:r>
          </a:p>
        </p:txBody>
      </p:sp>
      <p:sp>
        <p:nvSpPr>
          <p:cNvPr id="22531" name="Rectangle 3"/>
          <p:cNvSpPr>
            <a:spLocks noGrp="1"/>
          </p:cNvSpPr>
          <p:nvPr>
            <p:ph type="body" idx="1"/>
          </p:nvPr>
        </p:nvSpPr>
        <p:spPr>
          <a:xfrm>
            <a:off x="457200" y="1200150"/>
            <a:ext cx="8229600" cy="3581400"/>
          </a:xfrm>
        </p:spPr>
        <p:txBody>
          <a:bodyPr/>
          <a:lstStyle/>
          <a:p>
            <a:pPr>
              <a:buNone/>
            </a:pPr>
            <a:endParaRPr lang="en-US" sz="1200" dirty="0">
              <a:latin typeface="Times New Roman" pitchFamily="18" charset="0"/>
              <a:cs typeface="Times New Roman" pitchFamily="18" charset="0"/>
            </a:endParaRPr>
          </a:p>
          <a:p>
            <a:pPr>
              <a:buAutoNum type="arabicPeriod" startAt="5"/>
            </a:pPr>
            <a:endParaRPr lang="en-US" sz="1200" dirty="0">
              <a:latin typeface="Times New Roman" pitchFamily="18" charset="0"/>
              <a:cs typeface="Times New Roman" pitchFamily="18" charset="0"/>
            </a:endParaRPr>
          </a:p>
          <a:p>
            <a:pPr>
              <a:buAutoNum type="arabicPeriod" startAt="5"/>
            </a:pPr>
            <a:endParaRPr lang="en-US" sz="1200" dirty="0">
              <a:latin typeface="Times New Roman" pitchFamily="18" charset="0"/>
              <a:cs typeface="Times New Roman" pitchFamily="18" charset="0"/>
            </a:endParaRPr>
          </a:p>
          <a:p>
            <a:pPr>
              <a:buNone/>
            </a:pPr>
            <a:endParaRPr lang="en-US" sz="1200" dirty="0">
              <a:latin typeface="Times New Roman" pitchFamily="18" charset="0"/>
              <a:cs typeface="Times New Roman" pitchFamily="18" charset="0"/>
            </a:endParaRPr>
          </a:p>
          <a:p>
            <a:pPr>
              <a:buNone/>
            </a:pPr>
            <a:endParaRPr lang="en-US" sz="1200" dirty="0">
              <a:latin typeface="Times New Roman" pitchFamily="18" charset="0"/>
              <a:cs typeface="Times New Roman" pitchFamily="18" charset="0"/>
            </a:endParaRPr>
          </a:p>
          <a:p>
            <a:pPr>
              <a:buNone/>
            </a:pPr>
            <a:endParaRPr lang="en-US" sz="1200" dirty="0">
              <a:latin typeface="Times New Roman" pitchFamily="18" charset="0"/>
              <a:cs typeface="Times New Roman" pitchFamily="18" charset="0"/>
            </a:endParaRPr>
          </a:p>
          <a:p>
            <a:pPr>
              <a:spcBef>
                <a:spcPct val="30000"/>
              </a:spcBef>
              <a:spcAft>
                <a:spcPct val="30000"/>
              </a:spcAft>
            </a:pPr>
            <a:endParaRPr lang="en-US" altLang="en-US" sz="1800" dirty="0">
              <a:solidFill>
                <a:srgbClr val="0000FF"/>
              </a:solidFill>
              <a:latin typeface="Times New Roman" pitchFamily="18" charset="0"/>
              <a:cs typeface="Times New Roman" pitchFamily="18" charset="0"/>
            </a:endParaRPr>
          </a:p>
        </p:txBody>
      </p:sp>
      <p:sp>
        <p:nvSpPr>
          <p:cNvPr id="22533" name="Slide Number Placeholder 3"/>
          <p:cNvSpPr>
            <a:spLocks noGrp="1" noChangeArrowheads="1"/>
          </p:cNvSpPr>
          <p:nvPr>
            <p:ph type="sldNum" sz="quarter" idx="12"/>
          </p:nvPr>
        </p:nvSpPr>
        <p:spPr bwMode="auto">
          <a:noFill/>
          <a:ln>
            <a:miter lim="800000"/>
            <a:headEnd/>
            <a:tailEnd/>
          </a:ln>
        </p:spPr>
        <p:txBody>
          <a:bodyPr/>
          <a:lstStyle/>
          <a:p>
            <a:fld id="{00166CF0-84B4-4016-8045-F92C16523328}" type="slidenum">
              <a:rPr lang="en-US" altLang="en-US"/>
              <a:pPr/>
              <a:t>20</a:t>
            </a:fld>
            <a:endParaRPr lang="en-US" altLang="en-US"/>
          </a:p>
        </p:txBody>
      </p:sp>
      <p:sp>
        <p:nvSpPr>
          <p:cNvPr id="7" name="Footer Placeholder 7"/>
          <p:cNvSpPr>
            <a:spLocks noGrp="1"/>
          </p:cNvSpPr>
          <p:nvPr>
            <p:ph type="ftr" sz="quarter" idx="11"/>
          </p:nvPr>
        </p:nvSpPr>
        <p:spPr>
          <a:xfrm>
            <a:off x="2640013" y="4857750"/>
            <a:ext cx="5508625" cy="206375"/>
          </a:xfrm>
        </p:spPr>
        <p:txBody>
          <a:bodyPr/>
          <a:lstStyle/>
          <a:p>
            <a:pPr>
              <a:defRPr/>
            </a:pPr>
            <a:r>
              <a:rPr lang="en-US" dirty="0"/>
              <a:t>18CSP401L - PROJECT WORK  Final  REVIEW PRESENTATION </a:t>
            </a:r>
          </a:p>
        </p:txBody>
      </p:sp>
      <p:pic>
        <p:nvPicPr>
          <p:cNvPr id="2" name="Picture 1">
            <a:extLst>
              <a:ext uri="{FF2B5EF4-FFF2-40B4-BE49-F238E27FC236}">
                <a16:creationId xmlns:a16="http://schemas.microsoft.com/office/drawing/2014/main" id="{FFFEE272-EEF4-16D6-337A-3876D085EEFB}"/>
              </a:ext>
            </a:extLst>
          </p:cNvPr>
          <p:cNvPicPr>
            <a:picLocks noChangeAspect="1"/>
          </p:cNvPicPr>
          <p:nvPr/>
        </p:nvPicPr>
        <p:blipFill>
          <a:blip r:embed="rId2"/>
          <a:stretch>
            <a:fillRect/>
          </a:stretch>
        </p:blipFill>
        <p:spPr>
          <a:xfrm>
            <a:off x="1706245" y="1448971"/>
            <a:ext cx="2661773" cy="3213833"/>
          </a:xfrm>
          <a:prstGeom prst="rect">
            <a:avLst/>
          </a:prstGeom>
        </p:spPr>
      </p:pic>
      <p:pic>
        <p:nvPicPr>
          <p:cNvPr id="5" name="Picture 4">
            <a:extLst>
              <a:ext uri="{FF2B5EF4-FFF2-40B4-BE49-F238E27FC236}">
                <a16:creationId xmlns:a16="http://schemas.microsoft.com/office/drawing/2014/main" id="{E02944E7-A60C-6E9C-55F4-DAFA07B5C055}"/>
              </a:ext>
            </a:extLst>
          </p:cNvPr>
          <p:cNvPicPr>
            <a:picLocks noChangeAspect="1"/>
          </p:cNvPicPr>
          <p:nvPr/>
        </p:nvPicPr>
        <p:blipFill>
          <a:blip r:embed="rId3"/>
          <a:stretch>
            <a:fillRect/>
          </a:stretch>
        </p:blipFill>
        <p:spPr>
          <a:xfrm>
            <a:off x="4775981" y="1448971"/>
            <a:ext cx="2661774" cy="321383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116586"/>
            <a:ext cx="8458200" cy="939546"/>
          </a:xfrm>
        </p:spPr>
        <p:txBody>
          <a:bodyPr>
            <a:normAutofit fontScale="90000"/>
          </a:bodyPr>
          <a:lstStyle/>
          <a:p>
            <a:pPr>
              <a:defRPr/>
            </a:pPr>
            <a:r>
              <a:rPr lang="en-US" altLang="en-US" dirty="0">
                <a:solidFill>
                  <a:srgbClr val="FFC000"/>
                </a:solidFill>
              </a:rPr>
              <a:t>Demo of Implementations Module 3</a:t>
            </a:r>
          </a:p>
        </p:txBody>
      </p:sp>
      <p:sp>
        <p:nvSpPr>
          <p:cNvPr id="22531" name="Rectangle 3"/>
          <p:cNvSpPr>
            <a:spLocks noGrp="1"/>
          </p:cNvSpPr>
          <p:nvPr>
            <p:ph type="body" idx="1"/>
          </p:nvPr>
        </p:nvSpPr>
        <p:spPr>
          <a:xfrm>
            <a:off x="457200" y="1200150"/>
            <a:ext cx="8229600" cy="3581400"/>
          </a:xfrm>
        </p:spPr>
        <p:txBody>
          <a:bodyPr/>
          <a:lstStyle/>
          <a:p>
            <a:pPr>
              <a:buNone/>
            </a:pPr>
            <a:endParaRPr lang="en-US" sz="1200" dirty="0">
              <a:latin typeface="Times New Roman" pitchFamily="18" charset="0"/>
              <a:cs typeface="Times New Roman" pitchFamily="18" charset="0"/>
            </a:endParaRPr>
          </a:p>
          <a:p>
            <a:pPr>
              <a:buAutoNum type="arabicPeriod" startAt="5"/>
            </a:pPr>
            <a:endParaRPr lang="en-US" sz="1200" dirty="0">
              <a:latin typeface="Times New Roman" pitchFamily="18" charset="0"/>
              <a:cs typeface="Times New Roman" pitchFamily="18" charset="0"/>
            </a:endParaRPr>
          </a:p>
          <a:p>
            <a:pPr>
              <a:buAutoNum type="arabicPeriod" startAt="5"/>
            </a:pPr>
            <a:endParaRPr lang="en-US" sz="1200" dirty="0">
              <a:latin typeface="Times New Roman" pitchFamily="18" charset="0"/>
              <a:cs typeface="Times New Roman" pitchFamily="18" charset="0"/>
            </a:endParaRPr>
          </a:p>
          <a:p>
            <a:pPr>
              <a:buNone/>
            </a:pPr>
            <a:endParaRPr lang="en-US" sz="1200" dirty="0">
              <a:latin typeface="Times New Roman" pitchFamily="18" charset="0"/>
              <a:cs typeface="Times New Roman" pitchFamily="18" charset="0"/>
            </a:endParaRPr>
          </a:p>
          <a:p>
            <a:pPr>
              <a:buNone/>
            </a:pPr>
            <a:endParaRPr lang="en-US" sz="1200" dirty="0">
              <a:latin typeface="Times New Roman" pitchFamily="18" charset="0"/>
              <a:cs typeface="Times New Roman" pitchFamily="18" charset="0"/>
            </a:endParaRPr>
          </a:p>
          <a:p>
            <a:pPr>
              <a:buNone/>
            </a:pPr>
            <a:endParaRPr lang="en-US" sz="1200" dirty="0">
              <a:latin typeface="Times New Roman" pitchFamily="18" charset="0"/>
              <a:cs typeface="Times New Roman" pitchFamily="18" charset="0"/>
            </a:endParaRPr>
          </a:p>
          <a:p>
            <a:pPr>
              <a:spcBef>
                <a:spcPct val="30000"/>
              </a:spcBef>
              <a:spcAft>
                <a:spcPct val="30000"/>
              </a:spcAft>
            </a:pPr>
            <a:endParaRPr lang="en-US" altLang="en-US" sz="1800" dirty="0">
              <a:solidFill>
                <a:srgbClr val="0000FF"/>
              </a:solidFill>
              <a:latin typeface="Times New Roman" pitchFamily="18" charset="0"/>
              <a:cs typeface="Times New Roman" pitchFamily="18" charset="0"/>
            </a:endParaRPr>
          </a:p>
        </p:txBody>
      </p:sp>
      <p:sp>
        <p:nvSpPr>
          <p:cNvPr id="22533" name="Slide Number Placeholder 3"/>
          <p:cNvSpPr>
            <a:spLocks noGrp="1" noChangeArrowheads="1"/>
          </p:cNvSpPr>
          <p:nvPr>
            <p:ph type="sldNum" sz="quarter" idx="12"/>
          </p:nvPr>
        </p:nvSpPr>
        <p:spPr bwMode="auto">
          <a:noFill/>
          <a:ln>
            <a:miter lim="800000"/>
            <a:headEnd/>
            <a:tailEnd/>
          </a:ln>
        </p:spPr>
        <p:txBody>
          <a:bodyPr/>
          <a:lstStyle/>
          <a:p>
            <a:fld id="{00166CF0-84B4-4016-8045-F92C16523328}" type="slidenum">
              <a:rPr lang="en-US" altLang="en-US"/>
              <a:pPr/>
              <a:t>21</a:t>
            </a:fld>
            <a:endParaRPr lang="en-US" altLang="en-US"/>
          </a:p>
        </p:txBody>
      </p:sp>
      <p:sp>
        <p:nvSpPr>
          <p:cNvPr id="7" name="Footer Placeholder 7"/>
          <p:cNvSpPr>
            <a:spLocks noGrp="1"/>
          </p:cNvSpPr>
          <p:nvPr>
            <p:ph type="ftr" sz="quarter" idx="11"/>
          </p:nvPr>
        </p:nvSpPr>
        <p:spPr>
          <a:xfrm>
            <a:off x="2640013" y="4857750"/>
            <a:ext cx="5508625" cy="206375"/>
          </a:xfrm>
        </p:spPr>
        <p:txBody>
          <a:bodyPr/>
          <a:lstStyle/>
          <a:p>
            <a:pPr>
              <a:defRPr/>
            </a:pPr>
            <a:r>
              <a:rPr lang="en-US" dirty="0"/>
              <a:t>18CSP401L - PROJECT WORK  Final  REVIEW PRESENTATION </a:t>
            </a:r>
          </a:p>
        </p:txBody>
      </p:sp>
      <p:pic>
        <p:nvPicPr>
          <p:cNvPr id="2" name="Picture 1">
            <a:extLst>
              <a:ext uri="{FF2B5EF4-FFF2-40B4-BE49-F238E27FC236}">
                <a16:creationId xmlns:a16="http://schemas.microsoft.com/office/drawing/2014/main" id="{302C86B4-92C7-1B7B-B60D-EFBD07C6D1DD}"/>
              </a:ext>
            </a:extLst>
          </p:cNvPr>
          <p:cNvPicPr>
            <a:picLocks noChangeAspect="1"/>
          </p:cNvPicPr>
          <p:nvPr/>
        </p:nvPicPr>
        <p:blipFill>
          <a:blip r:embed="rId2"/>
          <a:stretch>
            <a:fillRect/>
          </a:stretch>
        </p:blipFill>
        <p:spPr>
          <a:xfrm>
            <a:off x="1266093" y="1505242"/>
            <a:ext cx="3235569" cy="3157562"/>
          </a:xfrm>
          <a:prstGeom prst="rect">
            <a:avLst/>
          </a:prstGeom>
        </p:spPr>
      </p:pic>
      <p:pic>
        <p:nvPicPr>
          <p:cNvPr id="3" name="Picture 2">
            <a:extLst>
              <a:ext uri="{FF2B5EF4-FFF2-40B4-BE49-F238E27FC236}">
                <a16:creationId xmlns:a16="http://schemas.microsoft.com/office/drawing/2014/main" id="{69EA17C0-1340-01EF-034C-0DE8984839A6}"/>
              </a:ext>
            </a:extLst>
          </p:cNvPr>
          <p:cNvPicPr>
            <a:picLocks noChangeAspect="1"/>
          </p:cNvPicPr>
          <p:nvPr/>
        </p:nvPicPr>
        <p:blipFill>
          <a:blip r:embed="rId3"/>
          <a:stretch>
            <a:fillRect/>
          </a:stretch>
        </p:blipFill>
        <p:spPr>
          <a:xfrm>
            <a:off x="4705643" y="1505242"/>
            <a:ext cx="3362179" cy="315756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116586"/>
            <a:ext cx="8458200" cy="939546"/>
          </a:xfrm>
        </p:spPr>
        <p:txBody>
          <a:bodyPr>
            <a:normAutofit fontScale="90000"/>
          </a:bodyPr>
          <a:lstStyle/>
          <a:p>
            <a:pPr>
              <a:defRPr/>
            </a:pPr>
            <a:r>
              <a:rPr lang="en-US" altLang="en-US" dirty="0">
                <a:solidFill>
                  <a:srgbClr val="FFC000"/>
                </a:solidFill>
              </a:rPr>
              <a:t>Demo of Implementations Module 4</a:t>
            </a:r>
          </a:p>
        </p:txBody>
      </p:sp>
      <p:sp>
        <p:nvSpPr>
          <p:cNvPr id="22531" name="Rectangle 3"/>
          <p:cNvSpPr>
            <a:spLocks noGrp="1"/>
          </p:cNvSpPr>
          <p:nvPr>
            <p:ph type="body" idx="1"/>
          </p:nvPr>
        </p:nvSpPr>
        <p:spPr>
          <a:xfrm>
            <a:off x="457200" y="1200150"/>
            <a:ext cx="8229600" cy="3581400"/>
          </a:xfrm>
        </p:spPr>
        <p:txBody>
          <a:bodyPr/>
          <a:lstStyle/>
          <a:p>
            <a:pPr>
              <a:buNone/>
            </a:pPr>
            <a:endParaRPr lang="en-US" sz="1200" dirty="0">
              <a:latin typeface="Times New Roman" pitchFamily="18" charset="0"/>
              <a:cs typeface="Times New Roman" pitchFamily="18" charset="0"/>
            </a:endParaRPr>
          </a:p>
          <a:p>
            <a:pPr>
              <a:buAutoNum type="arabicPeriod" startAt="5"/>
            </a:pPr>
            <a:endParaRPr lang="en-US" sz="1200" dirty="0">
              <a:latin typeface="Times New Roman" pitchFamily="18" charset="0"/>
              <a:cs typeface="Times New Roman" pitchFamily="18" charset="0"/>
            </a:endParaRPr>
          </a:p>
          <a:p>
            <a:pPr>
              <a:buAutoNum type="arabicPeriod" startAt="5"/>
            </a:pPr>
            <a:endParaRPr lang="en-US" sz="1200" dirty="0">
              <a:latin typeface="Times New Roman" pitchFamily="18" charset="0"/>
              <a:cs typeface="Times New Roman" pitchFamily="18" charset="0"/>
            </a:endParaRPr>
          </a:p>
          <a:p>
            <a:pPr>
              <a:buNone/>
            </a:pPr>
            <a:endParaRPr lang="en-US" sz="1200" dirty="0">
              <a:latin typeface="Times New Roman" pitchFamily="18" charset="0"/>
              <a:cs typeface="Times New Roman" pitchFamily="18" charset="0"/>
            </a:endParaRPr>
          </a:p>
          <a:p>
            <a:pPr>
              <a:buNone/>
            </a:pPr>
            <a:endParaRPr lang="en-US" sz="1200" dirty="0">
              <a:latin typeface="Times New Roman" pitchFamily="18" charset="0"/>
              <a:cs typeface="Times New Roman" pitchFamily="18" charset="0"/>
            </a:endParaRPr>
          </a:p>
          <a:p>
            <a:pPr>
              <a:buNone/>
            </a:pPr>
            <a:endParaRPr lang="en-US" sz="1200" dirty="0">
              <a:latin typeface="Times New Roman" pitchFamily="18" charset="0"/>
              <a:cs typeface="Times New Roman" pitchFamily="18" charset="0"/>
            </a:endParaRPr>
          </a:p>
          <a:p>
            <a:pPr>
              <a:spcBef>
                <a:spcPct val="30000"/>
              </a:spcBef>
              <a:spcAft>
                <a:spcPct val="30000"/>
              </a:spcAft>
            </a:pPr>
            <a:endParaRPr lang="en-US" altLang="en-US" sz="1800" dirty="0">
              <a:solidFill>
                <a:srgbClr val="0000FF"/>
              </a:solidFill>
              <a:latin typeface="Times New Roman" pitchFamily="18" charset="0"/>
              <a:cs typeface="Times New Roman" pitchFamily="18" charset="0"/>
            </a:endParaRPr>
          </a:p>
        </p:txBody>
      </p:sp>
      <p:sp>
        <p:nvSpPr>
          <p:cNvPr id="22533" name="Slide Number Placeholder 3"/>
          <p:cNvSpPr>
            <a:spLocks noGrp="1" noChangeArrowheads="1"/>
          </p:cNvSpPr>
          <p:nvPr>
            <p:ph type="sldNum" sz="quarter" idx="12"/>
          </p:nvPr>
        </p:nvSpPr>
        <p:spPr bwMode="auto">
          <a:noFill/>
          <a:ln>
            <a:miter lim="800000"/>
            <a:headEnd/>
            <a:tailEnd/>
          </a:ln>
        </p:spPr>
        <p:txBody>
          <a:bodyPr/>
          <a:lstStyle/>
          <a:p>
            <a:fld id="{00166CF0-84B4-4016-8045-F92C16523328}" type="slidenum">
              <a:rPr lang="en-US" altLang="en-US"/>
              <a:pPr/>
              <a:t>22</a:t>
            </a:fld>
            <a:endParaRPr lang="en-US" altLang="en-US"/>
          </a:p>
        </p:txBody>
      </p:sp>
      <p:sp>
        <p:nvSpPr>
          <p:cNvPr id="7" name="Footer Placeholder 7"/>
          <p:cNvSpPr>
            <a:spLocks noGrp="1"/>
          </p:cNvSpPr>
          <p:nvPr>
            <p:ph type="ftr" sz="quarter" idx="11"/>
          </p:nvPr>
        </p:nvSpPr>
        <p:spPr>
          <a:xfrm>
            <a:off x="2640013" y="4857750"/>
            <a:ext cx="5508625" cy="206375"/>
          </a:xfrm>
        </p:spPr>
        <p:txBody>
          <a:bodyPr/>
          <a:lstStyle/>
          <a:p>
            <a:pPr>
              <a:defRPr/>
            </a:pPr>
            <a:r>
              <a:rPr lang="en-US" dirty="0"/>
              <a:t>18CSP401L - PROJECT WORK  Final  REVIEW PRESENTATION </a:t>
            </a:r>
          </a:p>
        </p:txBody>
      </p:sp>
      <p:pic>
        <p:nvPicPr>
          <p:cNvPr id="2" name="Picture 1">
            <a:extLst>
              <a:ext uri="{FF2B5EF4-FFF2-40B4-BE49-F238E27FC236}">
                <a16:creationId xmlns:a16="http://schemas.microsoft.com/office/drawing/2014/main" id="{CEB114CA-7BF9-E0B8-77D4-E5434D1E8D94}"/>
              </a:ext>
            </a:extLst>
          </p:cNvPr>
          <p:cNvPicPr>
            <a:picLocks noChangeAspect="1"/>
          </p:cNvPicPr>
          <p:nvPr/>
        </p:nvPicPr>
        <p:blipFill>
          <a:blip r:embed="rId2"/>
          <a:stretch>
            <a:fillRect/>
          </a:stretch>
        </p:blipFill>
        <p:spPr>
          <a:xfrm>
            <a:off x="1066800" y="1847850"/>
            <a:ext cx="2977661" cy="1447800"/>
          </a:xfrm>
          <a:prstGeom prst="rect">
            <a:avLst/>
          </a:prstGeom>
        </p:spPr>
      </p:pic>
      <p:pic>
        <p:nvPicPr>
          <p:cNvPr id="4" name="Picture 3">
            <a:extLst>
              <a:ext uri="{FF2B5EF4-FFF2-40B4-BE49-F238E27FC236}">
                <a16:creationId xmlns:a16="http://schemas.microsoft.com/office/drawing/2014/main" id="{0BED652F-1FBA-19C6-9D87-3561220E3098}"/>
              </a:ext>
            </a:extLst>
          </p:cNvPr>
          <p:cNvPicPr>
            <a:picLocks noChangeAspect="1"/>
          </p:cNvPicPr>
          <p:nvPr/>
        </p:nvPicPr>
        <p:blipFill>
          <a:blip r:embed="rId3"/>
          <a:stretch>
            <a:fillRect/>
          </a:stretch>
        </p:blipFill>
        <p:spPr>
          <a:xfrm>
            <a:off x="4343400" y="1847850"/>
            <a:ext cx="3276600" cy="14478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116586"/>
            <a:ext cx="8458200" cy="939546"/>
          </a:xfrm>
        </p:spPr>
        <p:txBody>
          <a:bodyPr>
            <a:normAutofit fontScale="90000"/>
          </a:bodyPr>
          <a:lstStyle/>
          <a:p>
            <a:pPr>
              <a:defRPr/>
            </a:pPr>
            <a:r>
              <a:rPr lang="en-US" altLang="en-US" dirty="0">
                <a:solidFill>
                  <a:srgbClr val="FFC000"/>
                </a:solidFill>
              </a:rPr>
              <a:t>Demo of Implementations Module 5</a:t>
            </a:r>
          </a:p>
        </p:txBody>
      </p:sp>
      <p:sp>
        <p:nvSpPr>
          <p:cNvPr id="22531" name="Rectangle 3"/>
          <p:cNvSpPr>
            <a:spLocks noGrp="1"/>
          </p:cNvSpPr>
          <p:nvPr>
            <p:ph type="body" idx="1"/>
          </p:nvPr>
        </p:nvSpPr>
        <p:spPr>
          <a:xfrm>
            <a:off x="457200" y="1200150"/>
            <a:ext cx="8229600" cy="3581400"/>
          </a:xfrm>
        </p:spPr>
        <p:txBody>
          <a:bodyPr/>
          <a:lstStyle/>
          <a:p>
            <a:pPr>
              <a:buNone/>
            </a:pPr>
            <a:endParaRPr lang="en-US" sz="1200" dirty="0">
              <a:latin typeface="Times New Roman" pitchFamily="18" charset="0"/>
              <a:cs typeface="Times New Roman" pitchFamily="18" charset="0"/>
            </a:endParaRPr>
          </a:p>
          <a:p>
            <a:pPr>
              <a:buAutoNum type="arabicPeriod" startAt="5"/>
            </a:pPr>
            <a:endParaRPr lang="en-US" sz="1200" dirty="0">
              <a:latin typeface="Times New Roman" pitchFamily="18" charset="0"/>
              <a:cs typeface="Times New Roman" pitchFamily="18" charset="0"/>
            </a:endParaRPr>
          </a:p>
          <a:p>
            <a:pPr>
              <a:buAutoNum type="arabicPeriod" startAt="5"/>
            </a:pPr>
            <a:endParaRPr lang="en-US" sz="1200" dirty="0">
              <a:latin typeface="Times New Roman" pitchFamily="18" charset="0"/>
              <a:cs typeface="Times New Roman" pitchFamily="18" charset="0"/>
            </a:endParaRPr>
          </a:p>
          <a:p>
            <a:pPr>
              <a:buNone/>
            </a:pPr>
            <a:endParaRPr lang="en-US" sz="1200" dirty="0">
              <a:latin typeface="Times New Roman" pitchFamily="18" charset="0"/>
              <a:cs typeface="Times New Roman" pitchFamily="18" charset="0"/>
            </a:endParaRPr>
          </a:p>
          <a:p>
            <a:pPr>
              <a:buNone/>
            </a:pPr>
            <a:endParaRPr lang="en-US" sz="1200" dirty="0">
              <a:latin typeface="Times New Roman" pitchFamily="18" charset="0"/>
              <a:cs typeface="Times New Roman" pitchFamily="18" charset="0"/>
            </a:endParaRPr>
          </a:p>
          <a:p>
            <a:pPr>
              <a:buNone/>
            </a:pPr>
            <a:endParaRPr lang="en-US" sz="1200" dirty="0">
              <a:latin typeface="Times New Roman" pitchFamily="18" charset="0"/>
              <a:cs typeface="Times New Roman" pitchFamily="18" charset="0"/>
            </a:endParaRPr>
          </a:p>
          <a:p>
            <a:pPr>
              <a:spcBef>
                <a:spcPct val="30000"/>
              </a:spcBef>
              <a:spcAft>
                <a:spcPct val="30000"/>
              </a:spcAft>
            </a:pPr>
            <a:endParaRPr lang="en-US" altLang="en-US" sz="1800" dirty="0">
              <a:solidFill>
                <a:srgbClr val="0000FF"/>
              </a:solidFill>
              <a:latin typeface="Times New Roman" pitchFamily="18" charset="0"/>
              <a:cs typeface="Times New Roman" pitchFamily="18" charset="0"/>
            </a:endParaRPr>
          </a:p>
        </p:txBody>
      </p:sp>
      <p:sp>
        <p:nvSpPr>
          <p:cNvPr id="22533" name="Slide Number Placeholder 3"/>
          <p:cNvSpPr>
            <a:spLocks noGrp="1" noChangeArrowheads="1"/>
          </p:cNvSpPr>
          <p:nvPr>
            <p:ph type="sldNum" sz="quarter" idx="12"/>
          </p:nvPr>
        </p:nvSpPr>
        <p:spPr bwMode="auto">
          <a:noFill/>
          <a:ln>
            <a:miter lim="800000"/>
            <a:headEnd/>
            <a:tailEnd/>
          </a:ln>
        </p:spPr>
        <p:txBody>
          <a:bodyPr/>
          <a:lstStyle/>
          <a:p>
            <a:fld id="{00166CF0-84B4-4016-8045-F92C16523328}" type="slidenum">
              <a:rPr lang="en-US" altLang="en-US"/>
              <a:pPr/>
              <a:t>23</a:t>
            </a:fld>
            <a:endParaRPr lang="en-US" altLang="en-US"/>
          </a:p>
        </p:txBody>
      </p:sp>
      <p:sp>
        <p:nvSpPr>
          <p:cNvPr id="7" name="Footer Placeholder 7"/>
          <p:cNvSpPr>
            <a:spLocks noGrp="1"/>
          </p:cNvSpPr>
          <p:nvPr>
            <p:ph type="ftr" sz="quarter" idx="11"/>
          </p:nvPr>
        </p:nvSpPr>
        <p:spPr>
          <a:xfrm>
            <a:off x="2640013" y="4857750"/>
            <a:ext cx="5508625" cy="206375"/>
          </a:xfrm>
        </p:spPr>
        <p:txBody>
          <a:bodyPr/>
          <a:lstStyle/>
          <a:p>
            <a:pPr>
              <a:defRPr/>
            </a:pPr>
            <a:r>
              <a:rPr lang="en-US" dirty="0"/>
              <a:t>18CSP401L - PROJECT WORK  Final  REVIEW PRESENTATION </a:t>
            </a:r>
          </a:p>
        </p:txBody>
      </p:sp>
      <p:pic>
        <p:nvPicPr>
          <p:cNvPr id="2" name="Picture 1">
            <a:extLst>
              <a:ext uri="{FF2B5EF4-FFF2-40B4-BE49-F238E27FC236}">
                <a16:creationId xmlns:a16="http://schemas.microsoft.com/office/drawing/2014/main" id="{D8CCFA77-1CB6-056E-6640-74CD44BF93ED}"/>
              </a:ext>
            </a:extLst>
          </p:cNvPr>
          <p:cNvPicPr>
            <a:picLocks noChangeAspect="1"/>
          </p:cNvPicPr>
          <p:nvPr/>
        </p:nvPicPr>
        <p:blipFill>
          <a:blip r:embed="rId2"/>
          <a:stretch>
            <a:fillRect/>
          </a:stretch>
        </p:blipFill>
        <p:spPr>
          <a:xfrm>
            <a:off x="2834640" y="2032781"/>
            <a:ext cx="3139440" cy="184286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116586"/>
            <a:ext cx="8458200" cy="939546"/>
          </a:xfrm>
        </p:spPr>
        <p:txBody>
          <a:bodyPr>
            <a:normAutofit/>
          </a:bodyPr>
          <a:lstStyle/>
          <a:p>
            <a:pPr algn="ctr">
              <a:defRPr/>
            </a:pPr>
            <a:r>
              <a:rPr lang="en-US" altLang="en-US" dirty="0">
                <a:solidFill>
                  <a:srgbClr val="FFC000"/>
                </a:solidFill>
              </a:rPr>
              <a:t>Results &amp; Discussion</a:t>
            </a:r>
          </a:p>
        </p:txBody>
      </p:sp>
      <p:sp>
        <p:nvSpPr>
          <p:cNvPr id="22531" name="Rectangle 3"/>
          <p:cNvSpPr>
            <a:spLocks noGrp="1"/>
          </p:cNvSpPr>
          <p:nvPr>
            <p:ph type="body" idx="1"/>
          </p:nvPr>
        </p:nvSpPr>
        <p:spPr>
          <a:xfrm>
            <a:off x="457200" y="1200150"/>
            <a:ext cx="8229600" cy="3581400"/>
          </a:xfrm>
        </p:spPr>
        <p:txBody>
          <a:bodyPr/>
          <a:lstStyle/>
          <a:p>
            <a:pPr marL="438150" lvl="0" indent="-319088" algn="just" rtl="0">
              <a:spcBef>
                <a:spcPts val="0"/>
              </a:spcBef>
              <a:spcAft>
                <a:spcPts val="0"/>
              </a:spcAft>
              <a:buSzPts val="1440"/>
              <a:buChar char="◼"/>
            </a:pPr>
            <a:r>
              <a:rPr lang="en-US" sz="2000" dirty="0">
                <a:latin typeface="Times New Roman" panose="02020603050405020304" pitchFamily="18" charset="0"/>
                <a:cs typeface="Times New Roman" panose="02020603050405020304" pitchFamily="18" charset="0"/>
              </a:rPr>
              <a:t>The skin cancer detection is complicated by irregular forms of skin lesions, various types of colors on each skin, and defining the ROI on each </a:t>
            </a:r>
            <a:r>
              <a:rPr lang="en-US" sz="2000" dirty="0" err="1">
                <a:latin typeface="Times New Roman" panose="02020603050405020304" pitchFamily="18" charset="0"/>
                <a:cs typeface="Times New Roman" panose="02020603050405020304" pitchFamily="18" charset="0"/>
              </a:rPr>
              <a:t>dermoscopic</a:t>
            </a:r>
            <a:r>
              <a:rPr lang="en-US" sz="2000" dirty="0">
                <a:latin typeface="Times New Roman" panose="02020603050405020304" pitchFamily="18" charset="0"/>
                <a:cs typeface="Times New Roman" panose="02020603050405020304" pitchFamily="18" charset="0"/>
              </a:rPr>
              <a:t> picture. </a:t>
            </a:r>
          </a:p>
          <a:p>
            <a:pPr marL="438150" lvl="0" indent="-319088" algn="just" rtl="0">
              <a:spcBef>
                <a:spcPts val="1080"/>
              </a:spcBef>
              <a:spcAft>
                <a:spcPts val="0"/>
              </a:spcAft>
              <a:buSzPts val="1440"/>
              <a:buChar char="◼"/>
            </a:pPr>
            <a:r>
              <a:rPr lang="en-US" sz="2000" dirty="0">
                <a:latin typeface="Times New Roman" panose="02020603050405020304" pitchFamily="18" charset="0"/>
                <a:cs typeface="Times New Roman" panose="02020603050405020304" pitchFamily="18" charset="0"/>
              </a:rPr>
              <a:t>In first part of the experiments, images are used that were pre-processed and feeding the algorithm.</a:t>
            </a:r>
          </a:p>
          <a:p>
            <a:pPr marL="438150" lvl="0" indent="-319088" algn="just" rtl="0">
              <a:spcBef>
                <a:spcPts val="1080"/>
              </a:spcBef>
              <a:spcAft>
                <a:spcPts val="0"/>
              </a:spcAft>
              <a:buSzPts val="1440"/>
              <a:buChar char="◼"/>
            </a:pPr>
            <a:r>
              <a:rPr lang="en-US" sz="2000" dirty="0">
                <a:latin typeface="Times New Roman" panose="02020603050405020304" pitchFamily="18" charset="0"/>
                <a:cs typeface="Times New Roman" panose="02020603050405020304" pitchFamily="18" charset="0"/>
              </a:rPr>
              <a:t>This result is a good indicator for the potential of such a technology to classify predictions accurately and eventually help physicians increase their diagnostic prediction power.</a:t>
            </a:r>
          </a:p>
          <a:p>
            <a:pPr>
              <a:buNone/>
            </a:pPr>
            <a:endParaRPr lang="en-US" altLang="en-US" sz="2000" dirty="0">
              <a:solidFill>
                <a:srgbClr val="0000FF"/>
              </a:solidFill>
              <a:latin typeface="Times New Roman" panose="02020603050405020304" pitchFamily="18" charset="0"/>
              <a:cs typeface="Times New Roman" pitchFamily="18" charset="0"/>
            </a:endParaRPr>
          </a:p>
        </p:txBody>
      </p:sp>
      <p:sp>
        <p:nvSpPr>
          <p:cNvPr id="22533" name="Slide Number Placeholder 3"/>
          <p:cNvSpPr>
            <a:spLocks noGrp="1" noChangeArrowheads="1"/>
          </p:cNvSpPr>
          <p:nvPr>
            <p:ph type="sldNum" sz="quarter" idx="12"/>
          </p:nvPr>
        </p:nvSpPr>
        <p:spPr bwMode="auto">
          <a:noFill/>
          <a:ln>
            <a:miter lim="800000"/>
            <a:headEnd/>
            <a:tailEnd/>
          </a:ln>
        </p:spPr>
        <p:txBody>
          <a:bodyPr/>
          <a:lstStyle/>
          <a:p>
            <a:fld id="{00166CF0-84B4-4016-8045-F92C16523328}" type="slidenum">
              <a:rPr lang="en-US" altLang="en-US"/>
              <a:pPr/>
              <a:t>24</a:t>
            </a:fld>
            <a:endParaRPr lang="en-US" altLang="en-US"/>
          </a:p>
        </p:txBody>
      </p:sp>
      <p:sp>
        <p:nvSpPr>
          <p:cNvPr id="7" name="Footer Placeholder 7"/>
          <p:cNvSpPr>
            <a:spLocks noGrp="1"/>
          </p:cNvSpPr>
          <p:nvPr>
            <p:ph type="ftr" sz="quarter" idx="11"/>
          </p:nvPr>
        </p:nvSpPr>
        <p:spPr>
          <a:xfrm>
            <a:off x="2640013" y="4857750"/>
            <a:ext cx="5508625" cy="206375"/>
          </a:xfrm>
        </p:spPr>
        <p:txBody>
          <a:bodyPr/>
          <a:lstStyle/>
          <a:p>
            <a:pPr>
              <a:defRPr/>
            </a:pPr>
            <a:r>
              <a:rPr lang="en-US" dirty="0"/>
              <a:t>18CSP401L - PROJECT WORK   Final REVIEW PRESENTATION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116586"/>
            <a:ext cx="8458200" cy="939546"/>
          </a:xfrm>
        </p:spPr>
        <p:txBody>
          <a:bodyPr>
            <a:normAutofit/>
          </a:bodyPr>
          <a:lstStyle/>
          <a:p>
            <a:pPr algn="ctr">
              <a:defRPr/>
            </a:pPr>
            <a:r>
              <a:rPr lang="en-US" altLang="en-US" dirty="0">
                <a:solidFill>
                  <a:srgbClr val="FFC000"/>
                </a:solidFill>
              </a:rPr>
              <a:t>Conclusion</a:t>
            </a:r>
          </a:p>
        </p:txBody>
      </p:sp>
      <p:sp>
        <p:nvSpPr>
          <p:cNvPr id="22531" name="Rectangle 3"/>
          <p:cNvSpPr>
            <a:spLocks noGrp="1"/>
          </p:cNvSpPr>
          <p:nvPr>
            <p:ph type="body" idx="1"/>
          </p:nvPr>
        </p:nvSpPr>
        <p:spPr>
          <a:xfrm>
            <a:off x="457200" y="1428750"/>
            <a:ext cx="8229600" cy="3352800"/>
          </a:xfrm>
        </p:spPr>
        <p:txBody>
          <a:bodyPr/>
          <a:lstStyle/>
          <a:p>
            <a:pPr>
              <a:buNone/>
            </a:pPr>
            <a:endParaRPr lang="en-US" sz="1200" dirty="0">
              <a:latin typeface="Times New Roman" pitchFamily="18" charset="0"/>
              <a:cs typeface="Times New Roman" pitchFamily="18" charset="0"/>
            </a:endParaRPr>
          </a:p>
          <a:p>
            <a:pPr marL="438150" lvl="0" indent="-319088" rtl="0">
              <a:lnSpc>
                <a:spcPct val="150000"/>
              </a:lnSpc>
              <a:spcBef>
                <a:spcPts val="0"/>
              </a:spcBef>
              <a:spcAft>
                <a:spcPts val="0"/>
              </a:spcAft>
              <a:buSzPts val="1600"/>
              <a:buChar char="◼"/>
            </a:pPr>
            <a:r>
              <a:rPr lang="en-US" sz="1800" dirty="0">
                <a:latin typeface="Times New Roman"/>
                <a:ea typeface="Times New Roman"/>
                <a:cs typeface="Times New Roman"/>
                <a:sym typeface="Times New Roman"/>
              </a:rPr>
              <a:t>Deep learning algorithm using the concept of Convolutional neural network is proposed. </a:t>
            </a:r>
            <a:endParaRPr lang="en-US" sz="3200" dirty="0"/>
          </a:p>
          <a:p>
            <a:pPr marL="438150" lvl="0" indent="-319088" rtl="0">
              <a:lnSpc>
                <a:spcPct val="150000"/>
              </a:lnSpc>
              <a:spcBef>
                <a:spcPts val="0"/>
              </a:spcBef>
              <a:spcAft>
                <a:spcPts val="0"/>
              </a:spcAft>
              <a:buSzPts val="1600"/>
              <a:buChar char="◼"/>
            </a:pPr>
            <a:r>
              <a:rPr lang="en-US" sz="1800" dirty="0">
                <a:latin typeface="Times New Roman"/>
                <a:ea typeface="Times New Roman"/>
                <a:cs typeface="Times New Roman"/>
                <a:sym typeface="Times New Roman"/>
              </a:rPr>
              <a:t>A CNN is introduced based on a learned model of normal skin and lesion textures.</a:t>
            </a:r>
            <a:endParaRPr lang="en-US" sz="3200" dirty="0"/>
          </a:p>
          <a:p>
            <a:pPr marL="438150" lvl="0" indent="-319088" rtl="0">
              <a:lnSpc>
                <a:spcPct val="150000"/>
              </a:lnSpc>
              <a:spcBef>
                <a:spcPts val="0"/>
              </a:spcBef>
              <a:spcAft>
                <a:spcPts val="0"/>
              </a:spcAft>
              <a:buSzPts val="1600"/>
              <a:buChar char="◼"/>
            </a:pPr>
            <a:r>
              <a:rPr lang="en-US" sz="1800" dirty="0">
                <a:latin typeface="Times New Roman"/>
                <a:ea typeface="Times New Roman"/>
                <a:cs typeface="Times New Roman"/>
                <a:sym typeface="Times New Roman"/>
              </a:rPr>
              <a:t>Representative texture distribution and color distributions are learned from the image itself and CNN algorithm is used to classify the skin cancer. </a:t>
            </a:r>
            <a:endParaRPr lang="en-US" sz="3200" dirty="0"/>
          </a:p>
          <a:p>
            <a:pPr marL="438150" lvl="0" indent="-319088" rtl="0">
              <a:lnSpc>
                <a:spcPct val="150000"/>
              </a:lnSpc>
              <a:spcBef>
                <a:spcPts val="0"/>
              </a:spcBef>
              <a:spcAft>
                <a:spcPts val="0"/>
              </a:spcAft>
              <a:buSzPts val="1600"/>
              <a:buChar char="◼"/>
            </a:pPr>
            <a:r>
              <a:rPr lang="en-US" sz="1800" dirty="0">
                <a:latin typeface="Times New Roman"/>
                <a:ea typeface="Times New Roman"/>
                <a:cs typeface="Times New Roman"/>
                <a:sym typeface="Times New Roman"/>
              </a:rPr>
              <a:t>The features are extracted based on HSV color and statistical features. </a:t>
            </a:r>
          </a:p>
          <a:p>
            <a:pPr marL="438150" lvl="0" indent="-319088" rtl="0">
              <a:lnSpc>
                <a:spcPct val="150000"/>
              </a:lnSpc>
              <a:spcBef>
                <a:spcPts val="0"/>
              </a:spcBef>
              <a:spcAft>
                <a:spcPts val="0"/>
              </a:spcAft>
              <a:buSzPts val="1600"/>
              <a:buChar char="◼"/>
            </a:pPr>
            <a:r>
              <a:rPr lang="en-US" sz="1800" dirty="0">
                <a:latin typeface="Times New Roman"/>
                <a:ea typeface="Times New Roman"/>
                <a:cs typeface="Times New Roman"/>
                <a:sym typeface="Times New Roman"/>
              </a:rPr>
              <a:t>So we can easily able to classify the skin cancer using our proposed method.</a:t>
            </a:r>
          </a:p>
          <a:p>
            <a:pPr marL="438150" lvl="0" indent="-319088" rtl="0">
              <a:lnSpc>
                <a:spcPct val="150000"/>
              </a:lnSpc>
              <a:spcBef>
                <a:spcPts val="0"/>
              </a:spcBef>
              <a:spcAft>
                <a:spcPts val="0"/>
              </a:spcAft>
              <a:buSzPts val="1600"/>
              <a:buChar char="◼"/>
            </a:pPr>
            <a:endParaRPr lang="en-US" sz="3200" dirty="0"/>
          </a:p>
          <a:p>
            <a:pPr marL="438150" lvl="0" indent="-217487" rtl="0">
              <a:spcBef>
                <a:spcPts val="0"/>
              </a:spcBef>
              <a:spcAft>
                <a:spcPts val="0"/>
              </a:spcAft>
              <a:buSzPts val="1600"/>
              <a:buNone/>
            </a:pPr>
            <a:r>
              <a:rPr lang="en-US" sz="1800" dirty="0"/>
              <a:t>                                                            </a:t>
            </a:r>
          </a:p>
          <a:p>
            <a:pPr marL="438150" lvl="0" indent="-319088" rtl="0">
              <a:spcBef>
                <a:spcPts val="0"/>
              </a:spcBef>
              <a:spcAft>
                <a:spcPts val="0"/>
              </a:spcAft>
              <a:buSzPts val="1600"/>
              <a:buNone/>
            </a:pPr>
            <a:endParaRPr lang="en-US" sz="1800" dirty="0">
              <a:latin typeface="Times New Roman"/>
              <a:ea typeface="Times New Roman"/>
              <a:cs typeface="Times New Roman"/>
              <a:sym typeface="Times New Roman"/>
            </a:endParaRPr>
          </a:p>
          <a:p>
            <a:pPr marL="438150" lvl="0" indent="-319088" rtl="0">
              <a:spcBef>
                <a:spcPts val="0"/>
              </a:spcBef>
              <a:spcAft>
                <a:spcPts val="0"/>
              </a:spcAft>
              <a:buSzPts val="1600"/>
              <a:buNone/>
            </a:pPr>
            <a:endParaRPr lang="en-US" sz="1800" dirty="0">
              <a:latin typeface="Times New Roman"/>
              <a:ea typeface="Times New Roman"/>
              <a:cs typeface="Times New Roman"/>
              <a:sym typeface="Times New Roman"/>
            </a:endParaRPr>
          </a:p>
          <a:p>
            <a:pPr marL="438150" lvl="0" indent="-319088" rtl="0">
              <a:spcBef>
                <a:spcPts val="0"/>
              </a:spcBef>
              <a:spcAft>
                <a:spcPts val="0"/>
              </a:spcAft>
              <a:buSzPts val="1600"/>
              <a:buNone/>
            </a:pPr>
            <a:endParaRPr lang="en-US" sz="1800" dirty="0">
              <a:latin typeface="Times New Roman"/>
              <a:ea typeface="Times New Roman"/>
              <a:cs typeface="Times New Roman"/>
              <a:sym typeface="Times New Roman"/>
            </a:endParaRPr>
          </a:p>
          <a:p>
            <a:pPr marL="438150" lvl="0" indent="-156528" rtl="0">
              <a:spcBef>
                <a:spcPts val="960"/>
              </a:spcBef>
              <a:spcAft>
                <a:spcPts val="0"/>
              </a:spcAft>
              <a:buSzPts val="2560"/>
              <a:buNone/>
            </a:pPr>
            <a:endParaRPr lang="en-US" sz="3200" dirty="0">
              <a:solidFill>
                <a:srgbClr val="0000FF"/>
              </a:solidFill>
              <a:latin typeface="Times New Roman"/>
              <a:ea typeface="Times New Roman"/>
              <a:cs typeface="Times New Roman"/>
              <a:sym typeface="Times New Roman"/>
            </a:endParaRPr>
          </a:p>
          <a:p>
            <a:pPr>
              <a:spcBef>
                <a:spcPct val="30000"/>
              </a:spcBef>
              <a:spcAft>
                <a:spcPct val="30000"/>
              </a:spcAft>
            </a:pPr>
            <a:endParaRPr lang="en-US" altLang="en-US" sz="1800" dirty="0">
              <a:solidFill>
                <a:srgbClr val="0000FF"/>
              </a:solidFill>
              <a:latin typeface="Times New Roman" pitchFamily="18" charset="0"/>
              <a:cs typeface="Times New Roman" pitchFamily="18" charset="0"/>
            </a:endParaRPr>
          </a:p>
        </p:txBody>
      </p:sp>
      <p:sp>
        <p:nvSpPr>
          <p:cNvPr id="22533" name="Slide Number Placeholder 3"/>
          <p:cNvSpPr>
            <a:spLocks noGrp="1" noChangeArrowheads="1"/>
          </p:cNvSpPr>
          <p:nvPr>
            <p:ph type="sldNum" sz="quarter" idx="12"/>
          </p:nvPr>
        </p:nvSpPr>
        <p:spPr bwMode="auto">
          <a:noFill/>
          <a:ln>
            <a:miter lim="800000"/>
            <a:headEnd/>
            <a:tailEnd/>
          </a:ln>
        </p:spPr>
        <p:txBody>
          <a:bodyPr/>
          <a:lstStyle/>
          <a:p>
            <a:fld id="{00166CF0-84B4-4016-8045-F92C16523328}" type="slidenum">
              <a:rPr lang="en-US" altLang="en-US"/>
              <a:pPr/>
              <a:t>25</a:t>
            </a:fld>
            <a:endParaRPr lang="en-US" altLang="en-US"/>
          </a:p>
        </p:txBody>
      </p:sp>
      <p:sp>
        <p:nvSpPr>
          <p:cNvPr id="7" name="Footer Placeholder 7"/>
          <p:cNvSpPr>
            <a:spLocks noGrp="1"/>
          </p:cNvSpPr>
          <p:nvPr>
            <p:ph type="ftr" sz="quarter" idx="11"/>
          </p:nvPr>
        </p:nvSpPr>
        <p:spPr>
          <a:xfrm>
            <a:off x="2590800" y="4868779"/>
            <a:ext cx="5557839" cy="195346"/>
          </a:xfrm>
        </p:spPr>
        <p:txBody>
          <a:bodyPr/>
          <a:lstStyle/>
          <a:p>
            <a:pPr>
              <a:defRPr/>
            </a:pPr>
            <a:r>
              <a:rPr lang="en-US" dirty="0"/>
              <a:t>18CSP401L - PROJECT WORK  Final REVIEW PRESENTATION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116586"/>
            <a:ext cx="8458200" cy="939546"/>
          </a:xfrm>
        </p:spPr>
        <p:txBody>
          <a:bodyPr>
            <a:normAutofit/>
          </a:bodyPr>
          <a:lstStyle/>
          <a:p>
            <a:pPr algn="ctr">
              <a:defRPr/>
            </a:pPr>
            <a:r>
              <a:rPr lang="en-US" altLang="en-US" dirty="0">
                <a:solidFill>
                  <a:srgbClr val="FFC000"/>
                </a:solidFill>
              </a:rPr>
              <a:t>Future Works </a:t>
            </a:r>
          </a:p>
        </p:txBody>
      </p:sp>
      <p:sp>
        <p:nvSpPr>
          <p:cNvPr id="22531" name="Rectangle 3"/>
          <p:cNvSpPr>
            <a:spLocks noGrp="1"/>
          </p:cNvSpPr>
          <p:nvPr>
            <p:ph type="body" idx="1"/>
          </p:nvPr>
        </p:nvSpPr>
        <p:spPr>
          <a:xfrm>
            <a:off x="457200" y="1200150"/>
            <a:ext cx="8229600" cy="3581400"/>
          </a:xfrm>
        </p:spPr>
        <p:txBody>
          <a:bodyPr/>
          <a:lstStyle/>
          <a:p>
            <a:pPr>
              <a:buNone/>
            </a:pPr>
            <a:endParaRPr lang="en-US" sz="1200" dirty="0">
              <a:latin typeface="Times New Roman" pitchFamily="18" charset="0"/>
              <a:cs typeface="Times New Roman" pitchFamily="18" charset="0"/>
            </a:endParaRPr>
          </a:p>
          <a:p>
            <a:pPr>
              <a:buAutoNum type="arabicPeriod" startAt="5"/>
            </a:pPr>
            <a:endParaRPr lang="en-US" sz="1200" dirty="0">
              <a:latin typeface="Times New Roman" pitchFamily="18" charset="0"/>
              <a:cs typeface="Times New Roman" pitchFamily="18" charset="0"/>
            </a:endParaRPr>
          </a:p>
          <a:p>
            <a:pPr>
              <a:buAutoNum type="arabicPeriod" startAt="5"/>
            </a:pPr>
            <a:endParaRPr lang="en-US" sz="1200" dirty="0">
              <a:latin typeface="Times New Roman" pitchFamily="18" charset="0"/>
              <a:cs typeface="Times New Roman" pitchFamily="18" charset="0"/>
            </a:endParaRPr>
          </a:p>
          <a:p>
            <a:pPr>
              <a:buNone/>
            </a:pPr>
            <a:endParaRPr lang="en-US" sz="1200" dirty="0">
              <a:latin typeface="Times New Roman" pitchFamily="18" charset="0"/>
              <a:cs typeface="Times New Roman" pitchFamily="18" charset="0"/>
            </a:endParaRPr>
          </a:p>
          <a:p>
            <a:pPr>
              <a:buNone/>
            </a:pPr>
            <a:endParaRPr lang="en-US" sz="1200" dirty="0">
              <a:latin typeface="Times New Roman" pitchFamily="18" charset="0"/>
              <a:cs typeface="Times New Roman" pitchFamily="18" charset="0"/>
            </a:endParaRPr>
          </a:p>
          <a:p>
            <a:pPr>
              <a:buNone/>
            </a:pPr>
            <a:endParaRPr lang="en-US" sz="1200" dirty="0">
              <a:latin typeface="Times New Roman" pitchFamily="18" charset="0"/>
              <a:cs typeface="Times New Roman" pitchFamily="18" charset="0"/>
            </a:endParaRPr>
          </a:p>
          <a:p>
            <a:pPr>
              <a:spcBef>
                <a:spcPct val="30000"/>
              </a:spcBef>
              <a:spcAft>
                <a:spcPct val="30000"/>
              </a:spcAft>
            </a:pPr>
            <a:endParaRPr lang="en-US" altLang="en-US" sz="1800" dirty="0">
              <a:solidFill>
                <a:srgbClr val="0000FF"/>
              </a:solidFill>
              <a:latin typeface="Times New Roman" pitchFamily="18" charset="0"/>
              <a:cs typeface="Times New Roman" pitchFamily="18" charset="0"/>
            </a:endParaRPr>
          </a:p>
        </p:txBody>
      </p:sp>
      <p:sp>
        <p:nvSpPr>
          <p:cNvPr id="22533" name="Slide Number Placeholder 3"/>
          <p:cNvSpPr>
            <a:spLocks noGrp="1" noChangeArrowheads="1"/>
          </p:cNvSpPr>
          <p:nvPr>
            <p:ph type="sldNum" sz="quarter" idx="12"/>
          </p:nvPr>
        </p:nvSpPr>
        <p:spPr bwMode="auto">
          <a:noFill/>
          <a:ln>
            <a:miter lim="800000"/>
            <a:headEnd/>
            <a:tailEnd/>
          </a:ln>
        </p:spPr>
        <p:txBody>
          <a:bodyPr/>
          <a:lstStyle/>
          <a:p>
            <a:fld id="{00166CF0-84B4-4016-8045-F92C16523328}" type="slidenum">
              <a:rPr lang="en-US" altLang="en-US"/>
              <a:pPr/>
              <a:t>26</a:t>
            </a:fld>
            <a:endParaRPr lang="en-US" altLang="en-US"/>
          </a:p>
        </p:txBody>
      </p:sp>
      <p:sp>
        <p:nvSpPr>
          <p:cNvPr id="7" name="Footer Placeholder 7"/>
          <p:cNvSpPr>
            <a:spLocks noGrp="1"/>
          </p:cNvSpPr>
          <p:nvPr>
            <p:ph type="ftr" sz="quarter" idx="11"/>
          </p:nvPr>
        </p:nvSpPr>
        <p:spPr>
          <a:xfrm>
            <a:off x="2640013" y="4857750"/>
            <a:ext cx="5508625" cy="206375"/>
          </a:xfrm>
        </p:spPr>
        <p:txBody>
          <a:bodyPr/>
          <a:lstStyle/>
          <a:p>
            <a:pPr>
              <a:defRPr/>
            </a:pPr>
            <a:r>
              <a:rPr lang="en-US" dirty="0"/>
              <a:t>18CSP401L - PROJECT WORK  Final REVIEW PRESENTATION </a:t>
            </a:r>
          </a:p>
        </p:txBody>
      </p:sp>
      <p:sp>
        <p:nvSpPr>
          <p:cNvPr id="3" name="TextBox 2">
            <a:extLst>
              <a:ext uri="{FF2B5EF4-FFF2-40B4-BE49-F238E27FC236}">
                <a16:creationId xmlns:a16="http://schemas.microsoft.com/office/drawing/2014/main" id="{C980BC28-2EE4-5AA2-4539-82BF11A8D726}"/>
              </a:ext>
            </a:extLst>
          </p:cNvPr>
          <p:cNvSpPr txBox="1"/>
          <p:nvPr/>
        </p:nvSpPr>
        <p:spPr>
          <a:xfrm>
            <a:off x="457200" y="1428750"/>
            <a:ext cx="8229600" cy="2246769"/>
          </a:xfrm>
          <a:prstGeom prst="rect">
            <a:avLst/>
          </a:prstGeom>
          <a:noFill/>
        </p:spPr>
        <p:txBody>
          <a:bodyPr wrap="square">
            <a:spAutoFit/>
          </a:bodyPr>
          <a:lstStyle/>
          <a:p>
            <a:pPr marL="438150" lvl="0" indent="-319088" algn="just" rtl="0">
              <a:spcBef>
                <a:spcPts val="0"/>
              </a:spcBef>
              <a:spcAft>
                <a:spcPts val="0"/>
              </a:spcAft>
              <a:buSzPts val="1600"/>
              <a:buChar char="◼"/>
            </a:pPr>
            <a:r>
              <a:rPr lang="en-US" sz="2000" dirty="0"/>
              <a:t>In future work, we can extend the framework to implement various classification algorithms and also implement the framework to predict various diseases.  </a:t>
            </a:r>
            <a:endParaRPr lang="en-US" sz="3600" dirty="0"/>
          </a:p>
          <a:p>
            <a:pPr marL="438150" lvl="0" indent="-319088" algn="just" rtl="0">
              <a:spcBef>
                <a:spcPts val="0"/>
              </a:spcBef>
              <a:spcAft>
                <a:spcPts val="0"/>
              </a:spcAft>
              <a:buSzPts val="1600"/>
              <a:buChar char="◼"/>
            </a:pPr>
            <a:r>
              <a:rPr lang="en-US" sz="2000" dirty="0"/>
              <a:t>Unfortunately, it is difficult to compare different classification methods because some approaches use nonpublic datasets for training and/or testing, thereby making reproducibility difficult. </a:t>
            </a:r>
            <a:endParaRPr lang="en-US" sz="3600" dirty="0"/>
          </a:p>
          <a:p>
            <a:pPr marL="438150" lvl="0" indent="-217487" algn="just" rtl="0">
              <a:spcBef>
                <a:spcPts val="0"/>
              </a:spcBef>
              <a:spcAft>
                <a:spcPts val="0"/>
              </a:spcAft>
              <a:buSzPts val="1600"/>
              <a:buNone/>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195961"/>
            <a:ext cx="8229600" cy="939546"/>
          </a:xfrm>
        </p:spPr>
        <p:txBody>
          <a:bodyPr>
            <a:normAutofit/>
          </a:bodyPr>
          <a:lstStyle/>
          <a:p>
            <a:pPr algn="ctr">
              <a:defRPr/>
            </a:pPr>
            <a:r>
              <a:rPr kumimoji="0" lang="en-US" altLang="en-US" sz="4500" b="1" i="0" u="none" strike="noStrike" kern="1200" cap="none" spc="0" normalizeH="0" baseline="0" noProof="0" dirty="0">
                <a:ln>
                  <a:noFill/>
                </a:ln>
                <a:solidFill>
                  <a:srgbClr val="FFC000"/>
                </a:solidFill>
                <a:effectLst/>
                <a:uLnTx/>
                <a:uFillTx/>
                <a:latin typeface="Corbel"/>
                <a:ea typeface="+mj-ea"/>
                <a:cs typeface="+mj-cs"/>
              </a:rPr>
              <a:t>References </a:t>
            </a:r>
            <a:endParaRPr lang="en-US" altLang="en-US" sz="3200" dirty="0">
              <a:solidFill>
                <a:srgbClr val="FFC000"/>
              </a:solidFill>
              <a:latin typeface="Times New Roman" panose="02020603050405020304" pitchFamily="18" charset="0"/>
              <a:cs typeface="Times New Roman" panose="02020603050405020304" pitchFamily="18" charset="0"/>
            </a:endParaRPr>
          </a:p>
        </p:txBody>
      </p:sp>
      <p:sp>
        <p:nvSpPr>
          <p:cNvPr id="22531" name="Rectangle 3"/>
          <p:cNvSpPr>
            <a:spLocks noGrp="1"/>
          </p:cNvSpPr>
          <p:nvPr>
            <p:ph type="body" idx="1"/>
          </p:nvPr>
        </p:nvSpPr>
        <p:spPr>
          <a:xfrm>
            <a:off x="224657" y="1391378"/>
            <a:ext cx="8712968" cy="2856772"/>
          </a:xfrm>
        </p:spPr>
        <p:txBody>
          <a:bodyPr/>
          <a:lstStyle/>
          <a:p>
            <a:pPr marL="438150" lvl="0" indent="-319088" algn="l" rtl="0">
              <a:spcBef>
                <a:spcPts val="0"/>
              </a:spcBef>
              <a:spcAft>
                <a:spcPts val="0"/>
              </a:spcAft>
              <a:buSzPts val="1120"/>
              <a:buChar char="◼"/>
            </a:pPr>
            <a:r>
              <a:rPr lang="en-US" sz="1400" dirty="0">
                <a:latin typeface="Times New Roman" panose="02020603050405020304" pitchFamily="18" charset="0"/>
                <a:cs typeface="Times New Roman" panose="02020603050405020304" pitchFamily="18" charset="0"/>
              </a:rPr>
              <a:t>T. Y. </a:t>
            </a:r>
            <a:r>
              <a:rPr lang="en-US" sz="1400" dirty="0" err="1">
                <a:latin typeface="Times New Roman" panose="02020603050405020304" pitchFamily="18" charset="0"/>
                <a:cs typeface="Times New Roman" panose="02020603050405020304" pitchFamily="18" charset="0"/>
              </a:rPr>
              <a:t>Satheesha</a:t>
            </a:r>
            <a:r>
              <a:rPr lang="en-US" sz="1400" dirty="0">
                <a:latin typeface="Times New Roman" panose="02020603050405020304" pitchFamily="18" charset="0"/>
                <a:cs typeface="Times New Roman" panose="02020603050405020304" pitchFamily="18" charset="0"/>
              </a:rPr>
              <a:t>, D. Satyanarayana, M. N. G. Prasad, and K. D. </a:t>
            </a:r>
            <a:r>
              <a:rPr lang="en-US" sz="1400" dirty="0" err="1">
                <a:latin typeface="Times New Roman" panose="02020603050405020304" pitchFamily="18" charset="0"/>
                <a:cs typeface="Times New Roman" panose="02020603050405020304" pitchFamily="18" charset="0"/>
              </a:rPr>
              <a:t>Dhruve</a:t>
            </a:r>
            <a:r>
              <a:rPr lang="en-US" sz="1400" dirty="0">
                <a:latin typeface="Times New Roman" panose="02020603050405020304" pitchFamily="18" charset="0"/>
                <a:cs typeface="Times New Roman" panose="02020603050405020304" pitchFamily="18" charset="0"/>
              </a:rPr>
              <a:t>, “Melanoma Is Skin Deep: A 3D Reconstruction Technique for Computerized </a:t>
            </a:r>
            <a:r>
              <a:rPr lang="en-US" sz="1400" dirty="0" err="1">
                <a:latin typeface="Times New Roman" panose="02020603050405020304" pitchFamily="18" charset="0"/>
                <a:cs typeface="Times New Roman" panose="02020603050405020304" pitchFamily="18" charset="0"/>
              </a:rPr>
              <a:t>Dermoscopic</a:t>
            </a:r>
            <a:r>
              <a:rPr lang="en-US" sz="1400" dirty="0">
                <a:latin typeface="Times New Roman" panose="02020603050405020304" pitchFamily="18" charset="0"/>
                <a:cs typeface="Times New Roman" panose="02020603050405020304" pitchFamily="18" charset="0"/>
              </a:rPr>
              <a:t> Skin Lesion Classification,” IEEE J. Transl. Eng. Health Med., vol. 5, pp. 1-17, 2017.</a:t>
            </a:r>
          </a:p>
          <a:p>
            <a:pPr marL="438150" lvl="0" indent="-319088" algn="l" rtl="0">
              <a:spcBef>
                <a:spcPts val="0"/>
              </a:spcBef>
              <a:spcAft>
                <a:spcPts val="0"/>
              </a:spcAft>
              <a:buSzPts val="1120"/>
              <a:buChar char="◼"/>
            </a:pPr>
            <a:r>
              <a:rPr lang="en-US" sz="1400" dirty="0">
                <a:latin typeface="Times New Roman" panose="02020603050405020304" pitchFamily="18" charset="0"/>
                <a:cs typeface="Times New Roman" panose="02020603050405020304" pitchFamily="18" charset="0"/>
              </a:rPr>
              <a:t>N. </a:t>
            </a:r>
            <a:r>
              <a:rPr lang="en-US" sz="1400" dirty="0" err="1">
                <a:latin typeface="Times New Roman" panose="02020603050405020304" pitchFamily="18" charset="0"/>
                <a:cs typeface="Times New Roman" panose="02020603050405020304" pitchFamily="18" charset="0"/>
              </a:rPr>
              <a:t>Gessert</a:t>
            </a:r>
            <a:r>
              <a:rPr lang="en-US" sz="1400" dirty="0">
                <a:latin typeface="Times New Roman" panose="02020603050405020304" pitchFamily="18" charset="0"/>
                <a:cs typeface="Times New Roman" panose="02020603050405020304" pitchFamily="18" charset="0"/>
              </a:rPr>
              <a:t> et al., “Skin Lesion Classification Using CNNs With Patch-Based Attention and Diagnosis-Guided Loss Weighting,” IEEE Trans. Biomed. Eng., vol. 67, no. 2, pp. 495-503, Feb, 2020.</a:t>
            </a:r>
          </a:p>
          <a:p>
            <a:pPr marL="438150" lvl="0" indent="-319088" algn="l" rtl="0">
              <a:spcBef>
                <a:spcPts val="0"/>
              </a:spcBef>
              <a:spcAft>
                <a:spcPts val="0"/>
              </a:spcAft>
              <a:buSzPts val="1120"/>
              <a:buChar char="◼"/>
            </a:pPr>
            <a:r>
              <a:rPr lang="en-US" sz="1400" dirty="0">
                <a:latin typeface="Times New Roman" panose="02020603050405020304" pitchFamily="18" charset="0"/>
                <a:cs typeface="Times New Roman" panose="02020603050405020304" pitchFamily="18" charset="0"/>
              </a:rPr>
              <a:t>Y. T. </a:t>
            </a:r>
            <a:r>
              <a:rPr lang="en-US" sz="1400" dirty="0" err="1">
                <a:latin typeface="Times New Roman" panose="02020603050405020304" pitchFamily="18" charset="0"/>
                <a:cs typeface="Times New Roman" panose="02020603050405020304" pitchFamily="18" charset="0"/>
              </a:rPr>
              <a:t>Xie</a:t>
            </a:r>
            <a:r>
              <a:rPr lang="en-US" sz="1400" dirty="0">
                <a:latin typeface="Times New Roman" panose="02020603050405020304" pitchFamily="18" charset="0"/>
                <a:cs typeface="Times New Roman" panose="02020603050405020304" pitchFamily="18" charset="0"/>
              </a:rPr>
              <a:t>, J. P. Zhang, Y. Xia, and C. H. Shen, “A Mutual Bootstrapping Model for Automated Skin Lesion Segmentation and Classification,” IEEE Trans. Med. </a:t>
            </a:r>
            <a:r>
              <a:rPr lang="en-US" sz="1400" dirty="0" err="1">
                <a:latin typeface="Times New Roman" panose="02020603050405020304" pitchFamily="18" charset="0"/>
                <a:cs typeface="Times New Roman" panose="02020603050405020304" pitchFamily="18" charset="0"/>
              </a:rPr>
              <a:t>Imag</a:t>
            </a:r>
            <a:r>
              <a:rPr lang="en-US" sz="1400" dirty="0">
                <a:latin typeface="Times New Roman" panose="02020603050405020304" pitchFamily="18" charset="0"/>
                <a:cs typeface="Times New Roman" panose="02020603050405020304" pitchFamily="18" charset="0"/>
              </a:rPr>
              <a:t>., vol. 39, no. 7, pp. 2482-2493, Jul, 2020.</a:t>
            </a:r>
          </a:p>
          <a:p>
            <a:pPr marL="438150" lvl="0" indent="-319088" algn="l" rtl="0">
              <a:spcBef>
                <a:spcPts val="0"/>
              </a:spcBef>
              <a:spcAft>
                <a:spcPts val="0"/>
              </a:spcAft>
              <a:buSzPts val="1120"/>
              <a:buChar char="◼"/>
            </a:pPr>
            <a:r>
              <a:rPr lang="en-US" sz="1400" dirty="0">
                <a:latin typeface="Times New Roman" panose="02020603050405020304" pitchFamily="18" charset="0"/>
                <a:cs typeface="Times New Roman" panose="02020603050405020304" pitchFamily="18" charset="0"/>
              </a:rPr>
              <a:t>Y. D. Yuan, M. Chao, and Y. C. Lo, “Automatic Skin Lesion Segmentation Using Deep Fully Convolutional Networks With Jaccard Distance,” IEEE Trans. Med. </a:t>
            </a:r>
            <a:r>
              <a:rPr lang="en-US" sz="1400" dirty="0" err="1">
                <a:latin typeface="Times New Roman" panose="02020603050405020304" pitchFamily="18" charset="0"/>
                <a:cs typeface="Times New Roman" panose="02020603050405020304" pitchFamily="18" charset="0"/>
              </a:rPr>
              <a:t>Imag</a:t>
            </a:r>
            <a:r>
              <a:rPr lang="en-US" sz="1400" dirty="0">
                <a:latin typeface="Times New Roman" panose="02020603050405020304" pitchFamily="18" charset="0"/>
                <a:cs typeface="Times New Roman" panose="02020603050405020304" pitchFamily="18" charset="0"/>
              </a:rPr>
              <a:t>., vol. 36, no. 9, pp. 1876-1886, Sep, 2017.</a:t>
            </a:r>
          </a:p>
          <a:p>
            <a:pPr marL="438150" lvl="0" indent="-319088" algn="l" rtl="0">
              <a:spcBef>
                <a:spcPts val="0"/>
              </a:spcBef>
              <a:spcAft>
                <a:spcPts val="0"/>
              </a:spcAft>
              <a:buSzPts val="1120"/>
              <a:buChar char="◼"/>
            </a:pPr>
            <a:r>
              <a:rPr lang="en-US" sz="1400" dirty="0">
                <a:latin typeface="Times New Roman" panose="02020603050405020304" pitchFamily="18" charset="0"/>
                <a:cs typeface="Times New Roman" panose="02020603050405020304" pitchFamily="18" charset="0"/>
              </a:rPr>
              <a:t>L. Yu, H. Chen, Q. Dou, J. Qin, and P. A. Heng, “Automated Melanoma Recognition in </a:t>
            </a:r>
            <a:r>
              <a:rPr lang="en-US" sz="1400" dirty="0" err="1">
                <a:latin typeface="Times New Roman" panose="02020603050405020304" pitchFamily="18" charset="0"/>
                <a:cs typeface="Times New Roman" panose="02020603050405020304" pitchFamily="18" charset="0"/>
              </a:rPr>
              <a:t>Dermoscopy</a:t>
            </a:r>
            <a:r>
              <a:rPr lang="en-US" sz="1400" dirty="0">
                <a:latin typeface="Times New Roman" panose="02020603050405020304" pitchFamily="18" charset="0"/>
                <a:cs typeface="Times New Roman" panose="02020603050405020304" pitchFamily="18" charset="0"/>
              </a:rPr>
              <a:t> Images via Very Deep Residual Networks,” IEEE Trans. Med. </a:t>
            </a:r>
            <a:r>
              <a:rPr lang="en-US" sz="1400" dirty="0" err="1">
                <a:latin typeface="Times New Roman" panose="02020603050405020304" pitchFamily="18" charset="0"/>
                <a:cs typeface="Times New Roman" panose="02020603050405020304" pitchFamily="18" charset="0"/>
              </a:rPr>
              <a:t>Imag</a:t>
            </a:r>
            <a:r>
              <a:rPr lang="en-US" sz="1400" dirty="0">
                <a:latin typeface="Times New Roman" panose="02020603050405020304" pitchFamily="18" charset="0"/>
                <a:cs typeface="Times New Roman" panose="02020603050405020304" pitchFamily="18" charset="0"/>
              </a:rPr>
              <a:t>., vol. 36, no. 4, pp. 994-1004, Apr, 2017.</a:t>
            </a:r>
          </a:p>
          <a:p>
            <a:pPr marL="438150" lvl="0" indent="-319088" algn="l" rtl="0">
              <a:spcBef>
                <a:spcPts val="0"/>
              </a:spcBef>
              <a:spcAft>
                <a:spcPts val="0"/>
              </a:spcAft>
              <a:buSzPts val="1120"/>
              <a:buChar char="◼"/>
            </a:pPr>
            <a:endParaRPr lang="en-US" sz="1400" dirty="0">
              <a:latin typeface="Times New Roman" panose="02020603050405020304" pitchFamily="18" charset="0"/>
              <a:cs typeface="Times New Roman" panose="02020603050405020304" pitchFamily="18" charset="0"/>
            </a:endParaRPr>
          </a:p>
          <a:p>
            <a:pPr marL="438150" lvl="0" indent="-319088" algn="l" rtl="0">
              <a:spcBef>
                <a:spcPts val="0"/>
              </a:spcBef>
              <a:spcAft>
                <a:spcPts val="0"/>
              </a:spcAft>
              <a:buSzPts val="1120"/>
              <a:buChar char="◼"/>
            </a:pPr>
            <a:endParaRPr lang="en-US" sz="1400" dirty="0">
              <a:latin typeface="Times New Roman" panose="02020603050405020304" pitchFamily="18" charset="0"/>
              <a:cs typeface="Times New Roman" panose="02020603050405020304" pitchFamily="18" charset="0"/>
            </a:endParaRPr>
          </a:p>
          <a:p>
            <a:pPr marL="438150" lvl="0" indent="-319088" algn="l" rtl="0">
              <a:spcBef>
                <a:spcPts val="0"/>
              </a:spcBef>
              <a:spcAft>
                <a:spcPts val="0"/>
              </a:spcAft>
              <a:buSzPts val="1120"/>
              <a:buChar char="◼"/>
            </a:pPr>
            <a:endParaRPr lang="en-US" sz="1400" dirty="0">
              <a:latin typeface="Times New Roman" panose="02020603050405020304" pitchFamily="18" charset="0"/>
              <a:cs typeface="Times New Roman" panose="02020603050405020304" pitchFamily="18" charset="0"/>
            </a:endParaRPr>
          </a:p>
          <a:p>
            <a:pPr marL="438150" lvl="0" indent="-319088" algn="l" rtl="0">
              <a:spcBef>
                <a:spcPts val="0"/>
              </a:spcBef>
              <a:spcAft>
                <a:spcPts val="0"/>
              </a:spcAft>
              <a:buSzPts val="1120"/>
              <a:buChar char="◼"/>
            </a:pPr>
            <a:endParaRPr lang="en-US" sz="1400" dirty="0">
              <a:latin typeface="Times New Roman" panose="02020603050405020304" pitchFamily="18" charset="0"/>
              <a:cs typeface="Times New Roman" panose="02020603050405020304" pitchFamily="18" charset="0"/>
            </a:endParaRPr>
          </a:p>
          <a:p>
            <a:pPr marL="438150" lvl="0" indent="-319088" algn="ctr" rtl="0">
              <a:spcBef>
                <a:spcPts val="0"/>
              </a:spcBef>
              <a:spcAft>
                <a:spcPts val="0"/>
              </a:spcAft>
              <a:buSzPts val="1120"/>
              <a:buChar char="◼"/>
            </a:pPr>
            <a:endParaRPr lang="en-US" sz="1400" dirty="0">
              <a:latin typeface="Times New Roman" panose="02020603050405020304" pitchFamily="18" charset="0"/>
              <a:cs typeface="Times New Roman" panose="02020603050405020304" pitchFamily="18" charset="0"/>
            </a:endParaRPr>
          </a:p>
        </p:txBody>
      </p:sp>
      <p:sp>
        <p:nvSpPr>
          <p:cNvPr id="22533" name="Slide Number Placeholder 3"/>
          <p:cNvSpPr>
            <a:spLocks noGrp="1" noChangeArrowheads="1"/>
          </p:cNvSpPr>
          <p:nvPr>
            <p:ph type="sldNum" sz="quarter" idx="12"/>
          </p:nvPr>
        </p:nvSpPr>
        <p:spPr bwMode="auto">
          <a:xfrm>
            <a:off x="8204200" y="4937125"/>
            <a:ext cx="733425" cy="206375"/>
          </a:xfrm>
          <a:noFill/>
          <a:ln>
            <a:miter lim="800000"/>
            <a:headEnd/>
            <a:tailEnd/>
          </a:ln>
        </p:spPr>
        <p:txBody>
          <a:bodyPr/>
          <a:lstStyle/>
          <a:p>
            <a:fld id="{00166CF0-84B4-4016-8045-F92C16523328}" type="slidenum">
              <a:rPr lang="en-US" altLang="en-US"/>
              <a:pPr/>
              <a:t>27</a:t>
            </a:fld>
            <a:endParaRPr lang="en-US" altLang="en-US"/>
          </a:p>
        </p:txBody>
      </p:sp>
      <p:sp>
        <p:nvSpPr>
          <p:cNvPr id="2" name="Footer Placeholder 7">
            <a:extLst>
              <a:ext uri="{FF2B5EF4-FFF2-40B4-BE49-F238E27FC236}">
                <a16:creationId xmlns:a16="http://schemas.microsoft.com/office/drawing/2014/main" id="{720D9BBB-37BB-2BDC-5B84-EDEA12D8EB6E}"/>
              </a:ext>
            </a:extLst>
          </p:cNvPr>
          <p:cNvSpPr>
            <a:spLocks noGrp="1"/>
          </p:cNvSpPr>
          <p:nvPr>
            <p:ph type="ftr" sz="quarter" idx="11"/>
          </p:nvPr>
        </p:nvSpPr>
        <p:spPr>
          <a:xfrm>
            <a:off x="2590800" y="4868779"/>
            <a:ext cx="5557839" cy="195346"/>
          </a:xfrm>
        </p:spPr>
        <p:txBody>
          <a:bodyPr/>
          <a:lstStyle/>
          <a:p>
            <a:pPr>
              <a:defRPr/>
            </a:pPr>
            <a:r>
              <a:rPr lang="en-US" dirty="0"/>
              <a:t>18CSP401L - PROJECT WORK  Final REVIEW PRESENTATION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a:bodyPr>
          <a:lstStyle/>
          <a:p>
            <a:pPr>
              <a:defRPr/>
            </a:pPr>
            <a:r>
              <a:rPr lang="en-US" altLang="en-US" dirty="0">
                <a:solidFill>
                  <a:srgbClr val="FFC000"/>
                </a:solidFill>
              </a:rPr>
              <a:t>International Conference Details </a:t>
            </a:r>
          </a:p>
        </p:txBody>
      </p:sp>
      <p:sp>
        <p:nvSpPr>
          <p:cNvPr id="22531" name="Rectangle 3"/>
          <p:cNvSpPr>
            <a:spLocks noGrp="1"/>
          </p:cNvSpPr>
          <p:nvPr>
            <p:ph type="body" idx="1"/>
          </p:nvPr>
        </p:nvSpPr>
        <p:spPr>
          <a:xfrm>
            <a:off x="228600" y="1200150"/>
            <a:ext cx="8763000" cy="3581400"/>
          </a:xfrm>
        </p:spPr>
        <p:txBody>
          <a:bodyPr/>
          <a:lstStyle/>
          <a:p>
            <a:pPr marL="438150" lvl="0" indent="-319088" algn="just" rtl="0">
              <a:lnSpc>
                <a:spcPct val="150000"/>
              </a:lnSpc>
              <a:spcBef>
                <a:spcPts val="0"/>
              </a:spcBef>
              <a:spcAft>
                <a:spcPts val="0"/>
              </a:spcAft>
              <a:buSzPts val="1600"/>
              <a:buNone/>
            </a:pPr>
            <a:r>
              <a:rPr lang="en-US" sz="2000" b="1" dirty="0">
                <a:latin typeface="Times New Roman"/>
                <a:ea typeface="Times New Roman"/>
                <a:cs typeface="Times New Roman"/>
                <a:sym typeface="Times New Roman"/>
              </a:rPr>
              <a:t>     A. </a:t>
            </a:r>
            <a:r>
              <a:rPr lang="en-US" sz="2000" b="1" dirty="0" err="1">
                <a:latin typeface="Times New Roman"/>
                <a:ea typeface="Times New Roman"/>
                <a:cs typeface="Times New Roman"/>
                <a:sym typeface="Times New Roman"/>
              </a:rPr>
              <a:t>Selvi</a:t>
            </a:r>
            <a:r>
              <a:rPr lang="en-US" sz="2000" b="1" dirty="0">
                <a:latin typeface="Times New Roman"/>
                <a:ea typeface="Times New Roman"/>
                <a:cs typeface="Times New Roman"/>
                <a:sym typeface="Times New Roman"/>
              </a:rPr>
              <a:t>, S. Aarthi </a:t>
            </a:r>
            <a:r>
              <a:rPr lang="en-US" sz="2000" b="1" dirty="0" err="1">
                <a:latin typeface="Times New Roman"/>
                <a:ea typeface="Times New Roman"/>
                <a:cs typeface="Times New Roman"/>
                <a:sym typeface="Times New Roman"/>
              </a:rPr>
              <a:t>Nivetha</a:t>
            </a:r>
            <a:r>
              <a:rPr lang="en-US" sz="2000" b="1" dirty="0">
                <a:latin typeface="Times New Roman"/>
                <a:ea typeface="Times New Roman"/>
                <a:cs typeface="Times New Roman"/>
                <a:sym typeface="Times New Roman"/>
              </a:rPr>
              <a:t>, V. </a:t>
            </a:r>
            <a:r>
              <a:rPr lang="en-US" sz="2000" b="1" dirty="0" err="1">
                <a:latin typeface="Times New Roman"/>
                <a:ea typeface="Times New Roman"/>
                <a:cs typeface="Times New Roman"/>
                <a:sym typeface="Times New Roman"/>
              </a:rPr>
              <a:t>Dhivya</a:t>
            </a:r>
            <a:r>
              <a:rPr lang="en-US" sz="2000" b="1" dirty="0">
                <a:latin typeface="Times New Roman"/>
                <a:ea typeface="Times New Roman"/>
                <a:cs typeface="Times New Roman"/>
                <a:sym typeface="Times New Roman"/>
              </a:rPr>
              <a:t> and A. </a:t>
            </a:r>
            <a:r>
              <a:rPr lang="en-US" sz="2000" b="1" dirty="0" err="1">
                <a:latin typeface="Times New Roman"/>
                <a:ea typeface="Times New Roman"/>
                <a:cs typeface="Times New Roman"/>
                <a:sym typeface="Times New Roman"/>
              </a:rPr>
              <a:t>Kaaviya</a:t>
            </a:r>
            <a:r>
              <a:rPr lang="en-US" sz="2000" b="1" dirty="0">
                <a:latin typeface="Times New Roman"/>
                <a:ea typeface="Times New Roman"/>
                <a:cs typeface="Times New Roman"/>
                <a:sym typeface="Times New Roman"/>
              </a:rPr>
              <a:t>, </a:t>
            </a:r>
            <a:r>
              <a:rPr lang="en-US" sz="1600" b="1" dirty="0">
                <a:solidFill>
                  <a:srgbClr val="0000CC"/>
                </a:solidFill>
                <a:latin typeface="Times New Roman"/>
                <a:ea typeface="Times New Roman"/>
                <a:cs typeface="Times New Roman"/>
                <a:sym typeface="Times New Roman"/>
              </a:rPr>
              <a:t>“Artificial Intelligence for Skin Lesion Classification : A Survey </a:t>
            </a:r>
            <a:r>
              <a:rPr lang="en-US" sz="1600" b="1" dirty="0">
                <a:latin typeface="Times New Roman"/>
                <a:ea typeface="Times New Roman"/>
                <a:cs typeface="Times New Roman"/>
                <a:sym typeface="Times New Roman"/>
              </a:rPr>
              <a:t>”. </a:t>
            </a:r>
            <a:r>
              <a:rPr lang="en-US" sz="2000" b="1" dirty="0">
                <a:solidFill>
                  <a:srgbClr val="A50021"/>
                </a:solidFill>
                <a:latin typeface="Times New Roman"/>
                <a:ea typeface="Times New Roman"/>
                <a:cs typeface="Times New Roman"/>
                <a:sym typeface="Times New Roman"/>
              </a:rPr>
              <a:t>8th International Conference on Computing, Communication and Security (ICCCS-2023), Baba Farid College of Engineering and Technology, Punjab </a:t>
            </a:r>
            <a:r>
              <a:rPr lang="en-US" sz="2000" dirty="0">
                <a:solidFill>
                  <a:srgbClr val="FF00FF"/>
                </a:solidFill>
                <a:latin typeface="Times New Roman"/>
                <a:ea typeface="Times New Roman"/>
                <a:cs typeface="Times New Roman"/>
                <a:sym typeface="Times New Roman"/>
              </a:rPr>
              <a:t>(Accepted for Publication in Lecture Notes on Smart Innovation, Systems and Technologies, Springer – SCOPUS).</a:t>
            </a:r>
            <a:r>
              <a:rPr lang="en-US" sz="1600" dirty="0">
                <a:latin typeface="Times New Roman"/>
                <a:ea typeface="Times New Roman"/>
                <a:cs typeface="Times New Roman"/>
                <a:sym typeface="Times New Roman"/>
              </a:rPr>
              <a:t> </a:t>
            </a:r>
            <a:endParaRPr lang="en-US" sz="1200" dirty="0">
              <a:latin typeface="Times New Roman"/>
              <a:ea typeface="Times New Roman"/>
              <a:cs typeface="Times New Roman"/>
              <a:sym typeface="Times New Roman"/>
            </a:endParaRPr>
          </a:p>
          <a:p>
            <a:pPr marL="438150" lvl="0" indent="-258128" algn="l" rtl="0">
              <a:spcBef>
                <a:spcPts val="0"/>
              </a:spcBef>
              <a:spcAft>
                <a:spcPts val="0"/>
              </a:spcAft>
              <a:buSzPts val="960"/>
              <a:buNone/>
            </a:pPr>
            <a:endParaRPr lang="en-US" sz="1200" dirty="0">
              <a:latin typeface="Times New Roman"/>
              <a:ea typeface="Times New Roman"/>
              <a:cs typeface="Times New Roman"/>
              <a:sym typeface="Times New Roman"/>
            </a:endParaRPr>
          </a:p>
          <a:p>
            <a:pPr marL="438150" lvl="0" indent="-319088" algn="l" rtl="0">
              <a:spcBef>
                <a:spcPts val="0"/>
              </a:spcBef>
              <a:spcAft>
                <a:spcPts val="0"/>
              </a:spcAft>
              <a:buSzPts val="960"/>
              <a:buNone/>
            </a:pPr>
            <a:endParaRPr lang="en-US" sz="1200" dirty="0">
              <a:latin typeface="Times New Roman"/>
              <a:ea typeface="Times New Roman"/>
              <a:cs typeface="Times New Roman"/>
              <a:sym typeface="Times New Roman"/>
            </a:endParaRPr>
          </a:p>
          <a:p>
            <a:pPr marL="438150" lvl="0" indent="-319088" algn="l" rtl="0">
              <a:spcBef>
                <a:spcPts val="0"/>
              </a:spcBef>
              <a:spcAft>
                <a:spcPts val="0"/>
              </a:spcAft>
              <a:buSzPts val="960"/>
              <a:buNone/>
            </a:pPr>
            <a:endParaRPr lang="en-US" sz="1200" dirty="0">
              <a:latin typeface="Times New Roman"/>
              <a:ea typeface="Times New Roman"/>
              <a:cs typeface="Times New Roman"/>
              <a:sym typeface="Times New Roman"/>
            </a:endParaRPr>
          </a:p>
          <a:p>
            <a:pPr marL="438150" lvl="0" indent="-319088" algn="l" rtl="0">
              <a:spcBef>
                <a:spcPts val="0"/>
              </a:spcBef>
              <a:spcAft>
                <a:spcPts val="0"/>
              </a:spcAft>
              <a:buSzPts val="960"/>
              <a:buNone/>
            </a:pPr>
            <a:endParaRPr lang="en-US" sz="1200" dirty="0">
              <a:latin typeface="Times New Roman"/>
              <a:ea typeface="Times New Roman"/>
              <a:cs typeface="Times New Roman"/>
              <a:sym typeface="Times New Roman"/>
            </a:endParaRPr>
          </a:p>
        </p:txBody>
      </p:sp>
      <p:sp>
        <p:nvSpPr>
          <p:cNvPr id="22533" name="Slide Number Placeholder 3"/>
          <p:cNvSpPr>
            <a:spLocks noGrp="1" noChangeArrowheads="1"/>
          </p:cNvSpPr>
          <p:nvPr>
            <p:ph type="sldNum" sz="quarter" idx="12"/>
          </p:nvPr>
        </p:nvSpPr>
        <p:spPr bwMode="auto">
          <a:noFill/>
          <a:ln>
            <a:miter lim="800000"/>
            <a:headEnd/>
            <a:tailEnd/>
          </a:ln>
        </p:spPr>
        <p:txBody>
          <a:bodyPr/>
          <a:lstStyle/>
          <a:p>
            <a:fld id="{00166CF0-84B4-4016-8045-F92C16523328}" type="slidenum">
              <a:rPr lang="en-US" altLang="en-US"/>
              <a:pPr/>
              <a:t>28</a:t>
            </a:fld>
            <a:endParaRPr lang="en-US" altLang="en-US"/>
          </a:p>
        </p:txBody>
      </p:sp>
      <p:sp>
        <p:nvSpPr>
          <p:cNvPr id="7" name="TextBox 6"/>
          <p:cNvSpPr txBox="1"/>
          <p:nvPr/>
        </p:nvSpPr>
        <p:spPr>
          <a:xfrm>
            <a:off x="1981200" y="1962150"/>
            <a:ext cx="152400" cy="369332"/>
          </a:xfrm>
          <a:prstGeom prst="rect">
            <a:avLst/>
          </a:prstGeom>
          <a:noFill/>
        </p:spPr>
        <p:txBody>
          <a:bodyPr wrap="square" rtlCol="0">
            <a:spAutoFit/>
          </a:bodyPr>
          <a:lstStyle/>
          <a:p>
            <a:endParaRPr lang="en-US" dirty="0"/>
          </a:p>
        </p:txBody>
      </p:sp>
      <p:sp>
        <p:nvSpPr>
          <p:cNvPr id="9" name="Footer Placeholder 7"/>
          <p:cNvSpPr>
            <a:spLocks noGrp="1"/>
          </p:cNvSpPr>
          <p:nvPr>
            <p:ph type="ftr" sz="quarter" idx="11"/>
          </p:nvPr>
        </p:nvSpPr>
        <p:spPr>
          <a:xfrm>
            <a:off x="2640013" y="4857750"/>
            <a:ext cx="5508625" cy="206375"/>
          </a:xfrm>
        </p:spPr>
        <p:txBody>
          <a:bodyPr/>
          <a:lstStyle/>
          <a:p>
            <a:pPr>
              <a:defRPr/>
            </a:pPr>
            <a:r>
              <a:rPr lang="en-US" dirty="0"/>
              <a:t>18CSP401L - PROJECT WORK  Final  REVIEW PRESENTATION </a:t>
            </a:r>
          </a:p>
        </p:txBody>
      </p:sp>
    </p:spTree>
    <p:extLst>
      <p:ext uri="{BB962C8B-B14F-4D97-AF65-F5344CB8AC3E}">
        <p14:creationId xmlns:p14="http://schemas.microsoft.com/office/powerpoint/2010/main" val="3507609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116586"/>
            <a:ext cx="8382000" cy="939546"/>
          </a:xfrm>
        </p:spPr>
        <p:txBody>
          <a:bodyPr>
            <a:normAutofit fontScale="90000"/>
          </a:bodyPr>
          <a:lstStyle/>
          <a:p>
            <a:pPr>
              <a:defRPr/>
            </a:pPr>
            <a:r>
              <a:rPr lang="en-US" altLang="en-US" dirty="0">
                <a:solidFill>
                  <a:srgbClr val="FFC000"/>
                </a:solidFill>
              </a:rPr>
              <a:t>International Conference Certificates </a:t>
            </a:r>
          </a:p>
        </p:txBody>
      </p:sp>
      <p:sp>
        <p:nvSpPr>
          <p:cNvPr id="22531" name="Rectangle 3"/>
          <p:cNvSpPr>
            <a:spLocks noGrp="1"/>
          </p:cNvSpPr>
          <p:nvPr>
            <p:ph type="body" idx="1"/>
          </p:nvPr>
        </p:nvSpPr>
        <p:spPr>
          <a:xfrm>
            <a:off x="457200" y="1200150"/>
            <a:ext cx="8229600" cy="3581400"/>
          </a:xfrm>
        </p:spPr>
        <p:txBody>
          <a:bodyPr/>
          <a:lstStyle/>
          <a:p>
            <a:pPr>
              <a:buNone/>
            </a:pPr>
            <a:endParaRPr lang="en-US" sz="1200" dirty="0">
              <a:latin typeface="Times New Roman" pitchFamily="18" charset="0"/>
              <a:cs typeface="Times New Roman" pitchFamily="18" charset="0"/>
            </a:endParaRPr>
          </a:p>
          <a:p>
            <a:pPr>
              <a:buAutoNum type="arabicPeriod" startAt="5"/>
            </a:pPr>
            <a:endParaRPr lang="en-US" sz="1200" dirty="0">
              <a:latin typeface="Times New Roman" pitchFamily="18" charset="0"/>
              <a:cs typeface="Times New Roman" pitchFamily="18" charset="0"/>
            </a:endParaRPr>
          </a:p>
          <a:p>
            <a:pPr>
              <a:buAutoNum type="arabicPeriod" startAt="5"/>
            </a:pPr>
            <a:endParaRPr lang="en-US" sz="1200" dirty="0">
              <a:latin typeface="Times New Roman" pitchFamily="18" charset="0"/>
              <a:cs typeface="Times New Roman" pitchFamily="18" charset="0"/>
            </a:endParaRPr>
          </a:p>
          <a:p>
            <a:pPr>
              <a:buNone/>
            </a:pPr>
            <a:endParaRPr lang="en-US" sz="1200" dirty="0">
              <a:latin typeface="Times New Roman" pitchFamily="18" charset="0"/>
              <a:cs typeface="Times New Roman" pitchFamily="18" charset="0"/>
            </a:endParaRPr>
          </a:p>
          <a:p>
            <a:pPr>
              <a:buNone/>
            </a:pPr>
            <a:endParaRPr lang="en-US" sz="1200" dirty="0">
              <a:latin typeface="Times New Roman" pitchFamily="18" charset="0"/>
              <a:cs typeface="Times New Roman" pitchFamily="18" charset="0"/>
            </a:endParaRPr>
          </a:p>
          <a:p>
            <a:pPr>
              <a:buNone/>
            </a:pPr>
            <a:endParaRPr lang="en-US" sz="1200" dirty="0">
              <a:latin typeface="Times New Roman" pitchFamily="18" charset="0"/>
              <a:cs typeface="Times New Roman" pitchFamily="18" charset="0"/>
            </a:endParaRPr>
          </a:p>
          <a:p>
            <a:pPr>
              <a:spcBef>
                <a:spcPct val="30000"/>
              </a:spcBef>
              <a:spcAft>
                <a:spcPct val="30000"/>
              </a:spcAft>
            </a:pPr>
            <a:endParaRPr lang="en-US" altLang="en-US" sz="1800" dirty="0">
              <a:solidFill>
                <a:srgbClr val="0000FF"/>
              </a:solidFill>
              <a:latin typeface="Times New Roman" pitchFamily="18" charset="0"/>
              <a:cs typeface="Times New Roman" pitchFamily="18" charset="0"/>
            </a:endParaRPr>
          </a:p>
        </p:txBody>
      </p:sp>
      <p:sp>
        <p:nvSpPr>
          <p:cNvPr id="22533" name="Slide Number Placeholder 3"/>
          <p:cNvSpPr>
            <a:spLocks noGrp="1" noChangeArrowheads="1"/>
          </p:cNvSpPr>
          <p:nvPr>
            <p:ph type="sldNum" sz="quarter" idx="12"/>
          </p:nvPr>
        </p:nvSpPr>
        <p:spPr bwMode="auto">
          <a:noFill/>
          <a:ln>
            <a:miter lim="800000"/>
            <a:headEnd/>
            <a:tailEnd/>
          </a:ln>
        </p:spPr>
        <p:txBody>
          <a:bodyPr/>
          <a:lstStyle/>
          <a:p>
            <a:fld id="{00166CF0-84B4-4016-8045-F92C16523328}" type="slidenum">
              <a:rPr lang="en-US" altLang="en-US"/>
              <a:pPr/>
              <a:t>29</a:t>
            </a:fld>
            <a:endParaRPr lang="en-US" altLang="en-US"/>
          </a:p>
        </p:txBody>
      </p:sp>
      <p:sp>
        <p:nvSpPr>
          <p:cNvPr id="7" name="Footer Placeholder 7"/>
          <p:cNvSpPr>
            <a:spLocks noGrp="1"/>
          </p:cNvSpPr>
          <p:nvPr>
            <p:ph type="ftr" sz="quarter" idx="11"/>
          </p:nvPr>
        </p:nvSpPr>
        <p:spPr>
          <a:xfrm>
            <a:off x="2640013" y="4857750"/>
            <a:ext cx="5508625" cy="206375"/>
          </a:xfrm>
        </p:spPr>
        <p:txBody>
          <a:bodyPr/>
          <a:lstStyle/>
          <a:p>
            <a:pPr>
              <a:defRPr/>
            </a:pPr>
            <a:r>
              <a:rPr lang="en-US" dirty="0"/>
              <a:t>18CSP401L - PROJECT WORK  Final  REVIEW PRESENTATION </a:t>
            </a:r>
          </a:p>
        </p:txBody>
      </p:sp>
      <p:pic>
        <p:nvPicPr>
          <p:cNvPr id="2" name="Picture 1">
            <a:extLst>
              <a:ext uri="{FF2B5EF4-FFF2-40B4-BE49-F238E27FC236}">
                <a16:creationId xmlns:a16="http://schemas.microsoft.com/office/drawing/2014/main" id="{321D538B-6FF4-EC7B-E4E4-530B811D2AA4}"/>
              </a:ext>
            </a:extLst>
          </p:cNvPr>
          <p:cNvPicPr>
            <a:picLocks noChangeAspect="1"/>
          </p:cNvPicPr>
          <p:nvPr/>
        </p:nvPicPr>
        <p:blipFill>
          <a:blip r:embed="rId2"/>
          <a:stretch>
            <a:fillRect/>
          </a:stretch>
        </p:blipFill>
        <p:spPr>
          <a:xfrm rot="16200000">
            <a:off x="2806504" y="-991774"/>
            <a:ext cx="3256673" cy="79552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defRPr/>
            </a:pPr>
            <a:r>
              <a:rPr lang="en-US" altLang="en-US" dirty="0">
                <a:solidFill>
                  <a:srgbClr val="FFC000"/>
                </a:solidFill>
              </a:rPr>
              <a:t>Objectives of  the  Project </a:t>
            </a:r>
          </a:p>
        </p:txBody>
      </p:sp>
      <p:sp>
        <p:nvSpPr>
          <p:cNvPr id="13315" name="Rectangle 3"/>
          <p:cNvSpPr>
            <a:spLocks noGrp="1"/>
          </p:cNvSpPr>
          <p:nvPr>
            <p:ph type="body" idx="1"/>
          </p:nvPr>
        </p:nvSpPr>
        <p:spPr>
          <a:xfrm>
            <a:off x="457200" y="1123950"/>
            <a:ext cx="8229600" cy="3733800"/>
          </a:xfrm>
        </p:spPr>
        <p:txBody>
          <a:bodyPr/>
          <a:lstStyle/>
          <a:p>
            <a:pPr marL="438150" lvl="0" indent="-319088" algn="l" rtl="0">
              <a:spcBef>
                <a:spcPts val="0"/>
              </a:spcBef>
              <a:spcAft>
                <a:spcPts val="0"/>
              </a:spcAft>
              <a:buSzPts val="1600"/>
              <a:buChar char="◼"/>
            </a:pPr>
            <a:r>
              <a:rPr lang="en-US" sz="2000" dirty="0">
                <a:latin typeface="Times New Roman"/>
                <a:ea typeface="Times New Roman"/>
                <a:cs typeface="Times New Roman"/>
                <a:sym typeface="Times New Roman"/>
              </a:rPr>
              <a:t>The main objective is to classify the skin cancer using AI deep learning techniques with improved accuracy</a:t>
            </a:r>
            <a:endParaRPr lang="en-US" sz="2000" dirty="0"/>
          </a:p>
          <a:p>
            <a:pPr marL="438150" lvl="0" indent="-319088" algn="just" rtl="0">
              <a:lnSpc>
                <a:spcPct val="160000"/>
              </a:lnSpc>
              <a:spcBef>
                <a:spcPts val="0"/>
              </a:spcBef>
              <a:spcAft>
                <a:spcPts val="0"/>
              </a:spcAft>
              <a:buSzPts val="1600"/>
              <a:buChar char="◼"/>
            </a:pPr>
            <a:r>
              <a:rPr lang="en-US" sz="2000" dirty="0">
                <a:latin typeface="Times New Roman"/>
                <a:ea typeface="Times New Roman"/>
                <a:cs typeface="Times New Roman"/>
                <a:sym typeface="Times New Roman"/>
              </a:rPr>
              <a:t>Skin Cancer is a disease affecting the skin. Skin cancer may appear as malignant or benign form. </a:t>
            </a:r>
            <a:endParaRPr lang="en-US" sz="2000" dirty="0"/>
          </a:p>
          <a:p>
            <a:pPr marL="438150" lvl="0" indent="-319088" algn="just" rtl="0">
              <a:lnSpc>
                <a:spcPct val="160000"/>
              </a:lnSpc>
              <a:spcBef>
                <a:spcPts val="0"/>
              </a:spcBef>
              <a:spcAft>
                <a:spcPts val="0"/>
              </a:spcAft>
              <a:buSzPts val="1600"/>
              <a:buChar char="◼"/>
            </a:pPr>
            <a:r>
              <a:rPr lang="en-US" sz="2000" dirty="0">
                <a:latin typeface="Times New Roman"/>
                <a:ea typeface="Times New Roman"/>
                <a:cs typeface="Times New Roman"/>
                <a:sym typeface="Times New Roman"/>
              </a:rPr>
              <a:t>The correct identification of skin spots based on certain features is the key steps in detecting the skin cancer disease in advance. </a:t>
            </a:r>
            <a:endParaRPr lang="en-US" sz="2000" dirty="0">
              <a:solidFill>
                <a:srgbClr val="0000FF"/>
              </a:solidFill>
            </a:endParaRPr>
          </a:p>
        </p:txBody>
      </p:sp>
      <p:sp>
        <p:nvSpPr>
          <p:cNvPr id="13317" name="Slide Number Placeholder 3"/>
          <p:cNvSpPr>
            <a:spLocks noGrp="1" noChangeArrowheads="1"/>
          </p:cNvSpPr>
          <p:nvPr>
            <p:ph type="sldNum" sz="quarter" idx="12"/>
          </p:nvPr>
        </p:nvSpPr>
        <p:spPr bwMode="auto">
          <a:noFill/>
          <a:ln>
            <a:miter lim="800000"/>
            <a:headEnd/>
            <a:tailEnd/>
          </a:ln>
        </p:spPr>
        <p:txBody>
          <a:bodyPr/>
          <a:lstStyle/>
          <a:p>
            <a:fld id="{16E5D142-761C-4AC0-BD20-EECEB6996668}" type="slidenum">
              <a:rPr lang="en-US" altLang="en-US"/>
              <a:pPr/>
              <a:t>3</a:t>
            </a:fld>
            <a:endParaRPr lang="en-US" altLang="en-US"/>
          </a:p>
        </p:txBody>
      </p:sp>
      <p:sp>
        <p:nvSpPr>
          <p:cNvPr id="7" name="Footer Placeholder 7"/>
          <p:cNvSpPr txBox="1">
            <a:spLocks/>
          </p:cNvSpPr>
          <p:nvPr/>
        </p:nvSpPr>
        <p:spPr>
          <a:xfrm>
            <a:off x="1981200" y="4910730"/>
            <a:ext cx="5508625" cy="206375"/>
          </a:xfrm>
          <a:prstGeom prst="rect">
            <a:avLst/>
          </a:prstGeom>
        </p:spPr>
        <p:txBody>
          <a:bodyPr vert="horz" lIns="45720" rIns="45720" bIns="0" rtlCol="0" anchor="b"/>
          <a:lstStyle>
            <a:defPPr>
              <a:defRPr lang="en-US"/>
            </a:defPPr>
            <a:lvl1pPr algn="l" rtl="0" eaLnBrk="1" fontAlgn="base" latinLnBrk="0" hangingPunct="1">
              <a:spcBef>
                <a:spcPct val="0"/>
              </a:spcBef>
              <a:spcAft>
                <a:spcPct val="0"/>
              </a:spcAft>
              <a:defRPr kumimoji="0" sz="1200" kern="1200">
                <a:solidFill>
                  <a:schemeClr val="tx1">
                    <a:tint val="95000"/>
                  </a:schemeClr>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r>
              <a:rPr lang="en-US" dirty="0"/>
              <a:t>18CSP401L - PROJECT WORK  Final  REVIEW PRESENTATION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a:bodyPr>
          <a:lstStyle/>
          <a:p>
            <a:pPr algn="ctr">
              <a:defRPr/>
            </a:pPr>
            <a:r>
              <a:rPr lang="en-US" altLang="en-US" dirty="0">
                <a:solidFill>
                  <a:srgbClr val="FFC000"/>
                </a:solidFill>
              </a:rPr>
              <a:t>Any Queries</a:t>
            </a:r>
          </a:p>
        </p:txBody>
      </p:sp>
      <p:sp>
        <p:nvSpPr>
          <p:cNvPr id="22531" name="Rectangle 3"/>
          <p:cNvSpPr>
            <a:spLocks noGrp="1"/>
          </p:cNvSpPr>
          <p:nvPr>
            <p:ph type="body" idx="1"/>
          </p:nvPr>
        </p:nvSpPr>
        <p:spPr>
          <a:xfrm>
            <a:off x="457200" y="1200150"/>
            <a:ext cx="8229600" cy="3581400"/>
          </a:xfrm>
        </p:spPr>
        <p:txBody>
          <a:bodyPr/>
          <a:lstStyle/>
          <a:p>
            <a:pPr>
              <a:buNone/>
            </a:pPr>
            <a:endParaRPr lang="en-US" sz="1200" dirty="0">
              <a:latin typeface="Times New Roman" pitchFamily="18" charset="0"/>
              <a:cs typeface="Times New Roman" pitchFamily="18" charset="0"/>
            </a:endParaRPr>
          </a:p>
          <a:p>
            <a:pPr>
              <a:buAutoNum type="arabicPeriod" startAt="5"/>
            </a:pPr>
            <a:endParaRPr lang="en-US" sz="1200" dirty="0">
              <a:latin typeface="Times New Roman" pitchFamily="18" charset="0"/>
              <a:cs typeface="Times New Roman" pitchFamily="18" charset="0"/>
            </a:endParaRPr>
          </a:p>
          <a:p>
            <a:pPr>
              <a:buAutoNum type="arabicPeriod" startAt="5"/>
            </a:pPr>
            <a:endParaRPr lang="en-US" sz="1200" dirty="0">
              <a:latin typeface="Times New Roman" pitchFamily="18" charset="0"/>
              <a:cs typeface="Times New Roman" pitchFamily="18" charset="0"/>
            </a:endParaRPr>
          </a:p>
          <a:p>
            <a:pPr>
              <a:buNone/>
            </a:pPr>
            <a:endParaRPr lang="en-US" sz="1200" dirty="0">
              <a:latin typeface="Times New Roman" pitchFamily="18" charset="0"/>
              <a:cs typeface="Times New Roman" pitchFamily="18" charset="0"/>
            </a:endParaRPr>
          </a:p>
          <a:p>
            <a:pPr algn="ctr">
              <a:spcBef>
                <a:spcPct val="30000"/>
              </a:spcBef>
              <a:spcAft>
                <a:spcPct val="30000"/>
              </a:spcAft>
              <a:buNone/>
            </a:pPr>
            <a:r>
              <a:rPr lang="en-US" altLang="en-US" sz="8000" dirty="0">
                <a:solidFill>
                  <a:srgbClr val="0000FF"/>
                </a:solidFill>
                <a:latin typeface="Times New Roman" pitchFamily="18" charset="0"/>
                <a:cs typeface="Times New Roman" pitchFamily="18" charset="0"/>
              </a:rPr>
              <a:t>Thank you </a:t>
            </a:r>
          </a:p>
        </p:txBody>
      </p:sp>
      <p:sp>
        <p:nvSpPr>
          <p:cNvPr id="22533" name="Slide Number Placeholder 3"/>
          <p:cNvSpPr>
            <a:spLocks noGrp="1" noChangeArrowheads="1"/>
          </p:cNvSpPr>
          <p:nvPr>
            <p:ph type="sldNum" sz="quarter" idx="12"/>
          </p:nvPr>
        </p:nvSpPr>
        <p:spPr bwMode="auto">
          <a:noFill/>
          <a:ln>
            <a:miter lim="800000"/>
            <a:headEnd/>
            <a:tailEnd/>
          </a:ln>
        </p:spPr>
        <p:txBody>
          <a:bodyPr/>
          <a:lstStyle/>
          <a:p>
            <a:fld id="{00166CF0-84B4-4016-8045-F92C16523328}" type="slidenum">
              <a:rPr lang="en-US" altLang="en-US"/>
              <a:pPr/>
              <a:t>30</a:t>
            </a:fld>
            <a:endParaRPr lang="en-US" altLang="en-US"/>
          </a:p>
        </p:txBody>
      </p:sp>
      <p:sp>
        <p:nvSpPr>
          <p:cNvPr id="7" name="Footer Placeholder 7"/>
          <p:cNvSpPr>
            <a:spLocks noGrp="1"/>
          </p:cNvSpPr>
          <p:nvPr>
            <p:ph type="ftr" sz="quarter" idx="11"/>
          </p:nvPr>
        </p:nvSpPr>
        <p:spPr>
          <a:xfrm>
            <a:off x="2640013" y="4857750"/>
            <a:ext cx="5508625" cy="206375"/>
          </a:xfrm>
        </p:spPr>
        <p:txBody>
          <a:bodyPr/>
          <a:lstStyle/>
          <a:p>
            <a:pPr>
              <a:defRPr/>
            </a:pPr>
            <a:r>
              <a:rPr lang="en-US" dirty="0"/>
              <a:t>18CSP401L - PROJECT WORK  Final  REVIEW PRESENTATION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fontScale="90000"/>
          </a:bodyPr>
          <a:lstStyle/>
          <a:p>
            <a:pPr>
              <a:defRPr/>
            </a:pPr>
            <a:r>
              <a:rPr lang="en-US" altLang="en-US" dirty="0">
                <a:solidFill>
                  <a:srgbClr val="FFC000"/>
                </a:solidFill>
              </a:rPr>
              <a:t>Objectives of  the  Project Contd.. </a:t>
            </a:r>
          </a:p>
        </p:txBody>
      </p:sp>
      <p:sp>
        <p:nvSpPr>
          <p:cNvPr id="13315" name="Rectangle 3"/>
          <p:cNvSpPr>
            <a:spLocks noGrp="1"/>
          </p:cNvSpPr>
          <p:nvPr>
            <p:ph type="body" idx="1"/>
          </p:nvPr>
        </p:nvSpPr>
        <p:spPr>
          <a:xfrm>
            <a:off x="457200" y="1123950"/>
            <a:ext cx="8229600" cy="3468687"/>
          </a:xfrm>
        </p:spPr>
        <p:txBody>
          <a:bodyPr/>
          <a:lstStyle/>
          <a:p>
            <a:pPr marL="438150" lvl="0" indent="-319088" algn="just" rtl="0">
              <a:lnSpc>
                <a:spcPct val="160000"/>
              </a:lnSpc>
              <a:spcBef>
                <a:spcPts val="0"/>
              </a:spcBef>
              <a:spcAft>
                <a:spcPts val="0"/>
              </a:spcAft>
              <a:buSzPts val="1600"/>
              <a:buChar char="◼"/>
            </a:pPr>
            <a:r>
              <a:rPr lang="en-US" sz="2000" dirty="0">
                <a:latin typeface="Times New Roman"/>
                <a:ea typeface="Times New Roman"/>
                <a:cs typeface="Times New Roman"/>
                <a:sym typeface="Times New Roman"/>
              </a:rPr>
              <a:t>In the proposed work, include the features extraction and classification. </a:t>
            </a:r>
            <a:endParaRPr lang="en-US" sz="2000" dirty="0"/>
          </a:p>
          <a:p>
            <a:pPr marL="438150" lvl="0" indent="-319088" algn="just" rtl="0">
              <a:lnSpc>
                <a:spcPct val="160000"/>
              </a:lnSpc>
              <a:spcBef>
                <a:spcPts val="0"/>
              </a:spcBef>
              <a:spcAft>
                <a:spcPts val="0"/>
              </a:spcAft>
              <a:buSzPts val="1600"/>
              <a:buChar char="◼"/>
            </a:pPr>
            <a:r>
              <a:rPr lang="en-US" sz="2000" dirty="0">
                <a:latin typeface="Times New Roman"/>
                <a:ea typeface="Times New Roman"/>
                <a:cs typeface="Times New Roman"/>
                <a:sym typeface="Times New Roman"/>
              </a:rPr>
              <a:t>The features extraction includes HSV color features, Texture features.</a:t>
            </a:r>
            <a:endParaRPr lang="en-US" sz="2000" dirty="0"/>
          </a:p>
          <a:p>
            <a:pPr marL="438150" lvl="0" indent="-319088" algn="just" rtl="0">
              <a:lnSpc>
                <a:spcPct val="160000"/>
              </a:lnSpc>
              <a:spcBef>
                <a:spcPts val="0"/>
              </a:spcBef>
              <a:spcAft>
                <a:spcPts val="0"/>
              </a:spcAft>
              <a:buSzPts val="1600"/>
              <a:buChar char="◼"/>
            </a:pPr>
            <a:r>
              <a:rPr lang="en-US" sz="2000" dirty="0">
                <a:latin typeface="Times New Roman"/>
                <a:ea typeface="Times New Roman"/>
                <a:cs typeface="Times New Roman"/>
                <a:sym typeface="Times New Roman"/>
              </a:rPr>
              <a:t>Using active contour based model to segment the skin features </a:t>
            </a:r>
            <a:endParaRPr lang="en-US" sz="2000" dirty="0"/>
          </a:p>
          <a:p>
            <a:pPr marL="438150" lvl="0" indent="-319088" algn="just" rtl="0">
              <a:lnSpc>
                <a:spcPct val="160000"/>
              </a:lnSpc>
              <a:spcBef>
                <a:spcPts val="0"/>
              </a:spcBef>
              <a:spcAft>
                <a:spcPts val="0"/>
              </a:spcAft>
              <a:buSzPts val="1600"/>
              <a:buChar char="◼"/>
            </a:pPr>
            <a:r>
              <a:rPr lang="en-US" sz="2000" dirty="0">
                <a:latin typeface="Times New Roman"/>
                <a:ea typeface="Times New Roman"/>
                <a:cs typeface="Times New Roman"/>
                <a:sym typeface="Times New Roman"/>
              </a:rPr>
              <a:t>After that implement Convolutional neural network algorithm is used to classify the features as affected or normal. </a:t>
            </a:r>
            <a:endParaRPr lang="en-US" sz="2000" dirty="0">
              <a:solidFill>
                <a:srgbClr val="0000FF"/>
              </a:solidFill>
            </a:endParaRPr>
          </a:p>
        </p:txBody>
      </p:sp>
      <p:sp>
        <p:nvSpPr>
          <p:cNvPr id="13317" name="Slide Number Placeholder 3"/>
          <p:cNvSpPr>
            <a:spLocks noGrp="1" noChangeArrowheads="1"/>
          </p:cNvSpPr>
          <p:nvPr>
            <p:ph type="sldNum" sz="quarter" idx="12"/>
          </p:nvPr>
        </p:nvSpPr>
        <p:spPr bwMode="auto">
          <a:noFill/>
          <a:ln>
            <a:miter lim="800000"/>
            <a:headEnd/>
            <a:tailEnd/>
          </a:ln>
        </p:spPr>
        <p:txBody>
          <a:bodyPr/>
          <a:lstStyle/>
          <a:p>
            <a:fld id="{16E5D142-761C-4AC0-BD20-EECEB6996668}" type="slidenum">
              <a:rPr lang="en-US" altLang="en-US"/>
              <a:pPr/>
              <a:t>4</a:t>
            </a:fld>
            <a:endParaRPr lang="en-US" altLang="en-US"/>
          </a:p>
        </p:txBody>
      </p:sp>
      <p:sp>
        <p:nvSpPr>
          <p:cNvPr id="7" name="Footer Placeholder 7"/>
          <p:cNvSpPr>
            <a:spLocks noGrp="1"/>
          </p:cNvSpPr>
          <p:nvPr>
            <p:ph type="ftr" sz="quarter" idx="11"/>
          </p:nvPr>
        </p:nvSpPr>
        <p:spPr>
          <a:xfrm>
            <a:off x="2640013" y="4857750"/>
            <a:ext cx="5508625" cy="206375"/>
          </a:xfrm>
        </p:spPr>
        <p:txBody>
          <a:bodyPr/>
          <a:lstStyle/>
          <a:p>
            <a:pPr>
              <a:defRPr/>
            </a:pPr>
            <a:r>
              <a:rPr lang="en-US" dirty="0"/>
              <a:t>18CSP401L - PROJECT WORK  Final  REVIEW PRESENTATION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FFC000"/>
                </a:solidFill>
              </a:rPr>
              <a:t>Introduction to Project </a:t>
            </a:r>
            <a:endParaRPr lang="en-US" dirty="0"/>
          </a:p>
        </p:txBody>
      </p:sp>
      <p:sp>
        <p:nvSpPr>
          <p:cNvPr id="3" name="Content Placeholder 2"/>
          <p:cNvSpPr>
            <a:spLocks noGrp="1"/>
          </p:cNvSpPr>
          <p:nvPr>
            <p:ph idx="1"/>
          </p:nvPr>
        </p:nvSpPr>
        <p:spPr>
          <a:xfrm>
            <a:off x="457200" y="1331913"/>
            <a:ext cx="7924800" cy="3468687"/>
          </a:xfrm>
        </p:spPr>
        <p:txBody>
          <a:bodyPr/>
          <a:lstStyle/>
          <a:p>
            <a:pPr marL="438150" lvl="0" indent="-319088" algn="just" rtl="0">
              <a:lnSpc>
                <a:spcPct val="160000"/>
              </a:lnSpc>
              <a:spcBef>
                <a:spcPts val="0"/>
              </a:spcBef>
              <a:spcAft>
                <a:spcPts val="0"/>
              </a:spcAft>
              <a:buSzPts val="1600"/>
              <a:buChar char="◼"/>
            </a:pPr>
            <a:r>
              <a:rPr lang="en-US" sz="2000" dirty="0">
                <a:latin typeface="Times New Roman" panose="02020603050405020304" pitchFamily="18" charset="0"/>
                <a:cs typeface="Times New Roman" panose="02020603050405020304" pitchFamily="18" charset="0"/>
              </a:rPr>
              <a:t>Skin diseases are more common than other diseases. Skin diseases may be caused by fungal infection, bacteria, allergy, or viruses, etc.</a:t>
            </a:r>
          </a:p>
          <a:p>
            <a:pPr marL="438150" lvl="0" indent="-319088" algn="just" rtl="0">
              <a:lnSpc>
                <a:spcPct val="160000"/>
              </a:lnSpc>
              <a:spcBef>
                <a:spcPts val="0"/>
              </a:spcBef>
              <a:spcAft>
                <a:spcPts val="0"/>
              </a:spcAft>
              <a:buSzPts val="1600"/>
              <a:buChar char="◼"/>
            </a:pPr>
            <a:r>
              <a:rPr lang="en-US" sz="2000" dirty="0">
                <a:latin typeface="Times New Roman" panose="02020603050405020304" pitchFamily="18" charset="0"/>
                <a:ea typeface="Times New Roman"/>
                <a:cs typeface="Times New Roman" panose="02020603050405020304" pitchFamily="18" charset="0"/>
                <a:sym typeface="Times New Roman"/>
              </a:rPr>
              <a:t>The correct identification of skin spots based on certain features is the key steps in detecting the skin disease in advance. </a:t>
            </a:r>
            <a:endParaRPr lang="en-US" sz="2000" dirty="0">
              <a:latin typeface="Times New Roman" panose="02020603050405020304" pitchFamily="18" charset="0"/>
              <a:cs typeface="Times New Roman" panose="02020603050405020304" pitchFamily="18" charset="0"/>
            </a:endParaRPr>
          </a:p>
          <a:p>
            <a:pPr marL="438150" lvl="0" indent="-319088" algn="just" rtl="0">
              <a:lnSpc>
                <a:spcPct val="160000"/>
              </a:lnSpc>
              <a:spcBef>
                <a:spcPts val="0"/>
              </a:spcBef>
              <a:spcAft>
                <a:spcPts val="0"/>
              </a:spcAft>
              <a:buSzPts val="1600"/>
              <a:buChar char="◼"/>
            </a:pPr>
            <a:r>
              <a:rPr lang="en-US" sz="2000" dirty="0">
                <a:latin typeface="Times New Roman" panose="02020603050405020304" pitchFamily="18" charset="0"/>
                <a:ea typeface="Times New Roman"/>
                <a:cs typeface="Times New Roman" panose="02020603050405020304" pitchFamily="18" charset="0"/>
                <a:sym typeface="Times New Roman"/>
              </a:rPr>
              <a:t>In the proposed work, include the features extraction and classification. </a:t>
            </a:r>
            <a:endParaRPr lang="en-US" sz="20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SzPts val="1600"/>
              <a:buNone/>
            </a:pPr>
            <a:endParaRPr lang="en-US" sz="20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SzPts val="1600"/>
              <a:buNone/>
            </a:pPr>
            <a:endParaRPr lang="en-US" sz="2000" dirty="0">
              <a:latin typeface="Times New Roman" panose="02020603050405020304" pitchFamily="18" charset="0"/>
              <a:cs typeface="Times New Roman" panose="02020603050405020304" pitchFamily="18" charset="0"/>
            </a:endParaRPr>
          </a:p>
          <a:p>
            <a:pPr marL="438150" lvl="0" indent="-217487" algn="l" rtl="0">
              <a:spcBef>
                <a:spcPts val="0"/>
              </a:spcBef>
              <a:spcAft>
                <a:spcPts val="0"/>
              </a:spcAft>
              <a:buSzPts val="1600"/>
              <a:buNone/>
            </a:pPr>
            <a:endParaRPr lang="en-US" sz="20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0E14ABD8-B1EB-4C07-9937-C8C4E38BDF00}" type="slidenum">
              <a:rPr lang="en-US" altLang="en-US" smtClean="0"/>
              <a:pPr>
                <a:defRPr/>
              </a:pPr>
              <a:t>5</a:t>
            </a:fld>
            <a:endParaRPr lang="en-US" altLang="en-US"/>
          </a:p>
        </p:txBody>
      </p:sp>
      <p:sp>
        <p:nvSpPr>
          <p:cNvPr id="6" name="Footer Placeholder 7"/>
          <p:cNvSpPr>
            <a:spLocks noGrp="1"/>
          </p:cNvSpPr>
          <p:nvPr>
            <p:ph type="ftr" sz="quarter" idx="11"/>
          </p:nvPr>
        </p:nvSpPr>
        <p:spPr>
          <a:xfrm>
            <a:off x="2640013" y="4857750"/>
            <a:ext cx="5508625" cy="206375"/>
          </a:xfrm>
        </p:spPr>
        <p:txBody>
          <a:bodyPr/>
          <a:lstStyle/>
          <a:p>
            <a:pPr>
              <a:defRPr/>
            </a:pPr>
            <a:r>
              <a:rPr lang="en-US" dirty="0"/>
              <a:t>18CSP401L - PROJECT WORK  Final REVIEW PRESENTATION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FFC000"/>
                </a:solidFill>
              </a:rPr>
              <a:t>Introduction to Project Contd..</a:t>
            </a:r>
            <a:endParaRPr lang="en-US" dirty="0"/>
          </a:p>
        </p:txBody>
      </p:sp>
      <p:sp>
        <p:nvSpPr>
          <p:cNvPr id="3" name="Content Placeholder 2"/>
          <p:cNvSpPr>
            <a:spLocks noGrp="1"/>
          </p:cNvSpPr>
          <p:nvPr>
            <p:ph idx="1"/>
          </p:nvPr>
        </p:nvSpPr>
        <p:spPr>
          <a:xfrm>
            <a:off x="457200" y="1331913"/>
            <a:ext cx="8077200" cy="3468687"/>
          </a:xfrm>
        </p:spPr>
        <p:txBody>
          <a:bodyPr/>
          <a:lstStyle/>
          <a:p>
            <a:pPr marL="438150" lvl="0" indent="-319088" algn="just" rtl="0">
              <a:lnSpc>
                <a:spcPct val="160000"/>
              </a:lnSpc>
              <a:spcBef>
                <a:spcPts val="0"/>
              </a:spcBef>
              <a:spcAft>
                <a:spcPts val="0"/>
              </a:spcAft>
              <a:buSzPts val="1600"/>
              <a:buChar char="◼"/>
            </a:pPr>
            <a:r>
              <a:rPr lang="en-US" sz="2000" dirty="0">
                <a:latin typeface="Times New Roman" panose="02020603050405020304" pitchFamily="18" charset="0"/>
                <a:ea typeface="Times New Roman"/>
                <a:cs typeface="Times New Roman" panose="02020603050405020304" pitchFamily="18" charset="0"/>
                <a:sym typeface="Times New Roman"/>
              </a:rPr>
              <a:t>The features extraction includes </a:t>
            </a:r>
            <a:r>
              <a:rPr lang="en-US" sz="2000" b="1" dirty="0">
                <a:latin typeface="Times New Roman" panose="02020603050405020304" pitchFamily="18" charset="0"/>
                <a:ea typeface="Times New Roman"/>
                <a:cs typeface="Times New Roman" panose="02020603050405020304" pitchFamily="18" charset="0"/>
                <a:sym typeface="Times New Roman"/>
              </a:rPr>
              <a:t>HSV color features, Texture features.</a:t>
            </a:r>
            <a:endParaRPr lang="en-US" sz="2000" dirty="0">
              <a:latin typeface="Times New Roman" panose="02020603050405020304" pitchFamily="18" charset="0"/>
              <a:cs typeface="Times New Roman" panose="02020603050405020304" pitchFamily="18" charset="0"/>
            </a:endParaRPr>
          </a:p>
          <a:p>
            <a:pPr marL="438150" lvl="0" indent="-319088" algn="just" rtl="0">
              <a:lnSpc>
                <a:spcPct val="160000"/>
              </a:lnSpc>
              <a:spcBef>
                <a:spcPts val="0"/>
              </a:spcBef>
              <a:spcAft>
                <a:spcPts val="0"/>
              </a:spcAft>
              <a:buSzPts val="1600"/>
              <a:buChar char="◼"/>
            </a:pPr>
            <a:r>
              <a:rPr lang="en-US" sz="2000" dirty="0">
                <a:latin typeface="Times New Roman" panose="02020603050405020304" pitchFamily="18" charset="0"/>
                <a:ea typeface="Times New Roman"/>
                <a:cs typeface="Times New Roman" panose="02020603050405020304" pitchFamily="18" charset="0"/>
                <a:sym typeface="Times New Roman"/>
              </a:rPr>
              <a:t>After that implement </a:t>
            </a:r>
            <a:r>
              <a:rPr lang="en-US" sz="2000" b="1" dirty="0">
                <a:latin typeface="Times New Roman" panose="02020603050405020304" pitchFamily="18" charset="0"/>
                <a:ea typeface="Times New Roman"/>
                <a:cs typeface="Times New Roman" panose="02020603050405020304" pitchFamily="18" charset="0"/>
                <a:sym typeface="Times New Roman"/>
              </a:rPr>
              <a:t>Convolutional neural network algorithm </a:t>
            </a:r>
            <a:r>
              <a:rPr lang="en-US" sz="2000" dirty="0">
                <a:latin typeface="Times New Roman" panose="02020603050405020304" pitchFamily="18" charset="0"/>
                <a:ea typeface="Times New Roman"/>
                <a:cs typeface="Times New Roman" panose="02020603050405020304" pitchFamily="18" charset="0"/>
                <a:sym typeface="Times New Roman"/>
              </a:rPr>
              <a:t>is used to classify the features as affected or normal. </a:t>
            </a:r>
            <a:endParaRPr lang="en-US" sz="2000" dirty="0">
              <a:latin typeface="Times New Roman" panose="02020603050405020304" pitchFamily="18" charset="0"/>
              <a:cs typeface="Times New Roman" panose="02020603050405020304" pitchFamily="18" charset="0"/>
            </a:endParaRPr>
          </a:p>
          <a:p>
            <a:pPr marL="438150" lvl="0" indent="-217487" algn="l" rtl="0">
              <a:spcBef>
                <a:spcPts val="0"/>
              </a:spcBef>
              <a:spcAft>
                <a:spcPts val="0"/>
              </a:spcAft>
              <a:buSzPts val="1600"/>
              <a:buNone/>
            </a:pPr>
            <a:endParaRPr lang="en-US" sz="20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0E14ABD8-B1EB-4C07-9937-C8C4E38BDF00}" type="slidenum">
              <a:rPr lang="en-US" altLang="en-US" smtClean="0"/>
              <a:pPr>
                <a:defRPr/>
              </a:pPr>
              <a:t>6</a:t>
            </a:fld>
            <a:endParaRPr lang="en-US" altLang="en-US"/>
          </a:p>
        </p:txBody>
      </p:sp>
      <p:sp>
        <p:nvSpPr>
          <p:cNvPr id="6" name="Footer Placeholder 7"/>
          <p:cNvSpPr>
            <a:spLocks noGrp="1"/>
          </p:cNvSpPr>
          <p:nvPr>
            <p:ph type="ftr" sz="quarter" idx="11"/>
          </p:nvPr>
        </p:nvSpPr>
        <p:spPr>
          <a:xfrm>
            <a:off x="2640013" y="4857750"/>
            <a:ext cx="5508625" cy="206375"/>
          </a:xfrm>
        </p:spPr>
        <p:txBody>
          <a:bodyPr/>
          <a:lstStyle/>
          <a:p>
            <a:pPr>
              <a:defRPr/>
            </a:pPr>
            <a:r>
              <a:rPr lang="en-US" dirty="0"/>
              <a:t>18CSP401L - PROJECT WORK  Final  REVIEW PRESENTATION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79375"/>
            <a:ext cx="8229600" cy="939546"/>
          </a:xfrm>
        </p:spPr>
        <p:txBody>
          <a:bodyPr>
            <a:normAutofit/>
          </a:bodyPr>
          <a:lstStyle/>
          <a:p>
            <a:pPr algn="ctr">
              <a:defRPr/>
            </a:pPr>
            <a:r>
              <a:rPr lang="en-US" altLang="en-US" sz="3700" dirty="0">
                <a:solidFill>
                  <a:srgbClr val="FFC000"/>
                </a:solidFill>
              </a:rPr>
              <a:t>Related Works </a:t>
            </a:r>
          </a:p>
        </p:txBody>
      </p:sp>
      <p:sp>
        <p:nvSpPr>
          <p:cNvPr id="17411" name="Rectangle 3"/>
          <p:cNvSpPr>
            <a:spLocks noGrp="1"/>
          </p:cNvSpPr>
          <p:nvPr>
            <p:ph type="body" idx="1"/>
          </p:nvPr>
        </p:nvSpPr>
        <p:spPr>
          <a:xfrm>
            <a:off x="457200" y="1331913"/>
            <a:ext cx="8229600" cy="3297237"/>
          </a:xfrm>
        </p:spPr>
        <p:txBody>
          <a:bodyPr/>
          <a:lstStyle/>
          <a:p>
            <a:pPr algn="just"/>
            <a:endParaRPr lang="en-US" sz="2400" dirty="0">
              <a:latin typeface="Times New Roman" pitchFamily="18" charset="0"/>
              <a:cs typeface="Times New Roman" pitchFamily="18" charset="0"/>
            </a:endParaRPr>
          </a:p>
          <a:p>
            <a:endParaRPr lang="en-US" altLang="en-US" sz="2400" dirty="0">
              <a:solidFill>
                <a:srgbClr val="0000FF"/>
              </a:solidFill>
            </a:endParaRPr>
          </a:p>
        </p:txBody>
      </p:sp>
      <p:sp>
        <p:nvSpPr>
          <p:cNvPr id="17413" name="Slide Number Placeholder 3"/>
          <p:cNvSpPr>
            <a:spLocks noGrp="1" noChangeArrowheads="1"/>
          </p:cNvSpPr>
          <p:nvPr>
            <p:ph type="sldNum" sz="quarter" idx="12"/>
          </p:nvPr>
        </p:nvSpPr>
        <p:spPr bwMode="auto">
          <a:noFill/>
          <a:ln>
            <a:miter lim="800000"/>
            <a:headEnd/>
            <a:tailEnd/>
          </a:ln>
        </p:spPr>
        <p:txBody>
          <a:bodyPr/>
          <a:lstStyle/>
          <a:p>
            <a:fld id="{E6035934-7A1E-49A9-8F0E-54D446F4B506}" type="slidenum">
              <a:rPr lang="en-US" altLang="en-US"/>
              <a:pPr/>
              <a:t>7</a:t>
            </a:fld>
            <a:endParaRPr lang="en-US" altLang="en-US"/>
          </a:p>
        </p:txBody>
      </p:sp>
      <p:sp>
        <p:nvSpPr>
          <p:cNvPr id="8" name="Footer Placeholder 7"/>
          <p:cNvSpPr>
            <a:spLocks noGrp="1"/>
          </p:cNvSpPr>
          <p:nvPr>
            <p:ph type="ftr" sz="quarter" idx="11"/>
          </p:nvPr>
        </p:nvSpPr>
        <p:spPr>
          <a:xfrm>
            <a:off x="2640013" y="4857750"/>
            <a:ext cx="5508625" cy="206375"/>
          </a:xfrm>
        </p:spPr>
        <p:txBody>
          <a:bodyPr/>
          <a:lstStyle/>
          <a:p>
            <a:pPr>
              <a:defRPr/>
            </a:pPr>
            <a:r>
              <a:rPr lang="en-US" dirty="0"/>
              <a:t>18CSP401L - PROJECT WORK  Final  REVIEW PRESENTATION </a:t>
            </a:r>
          </a:p>
        </p:txBody>
      </p:sp>
      <p:graphicFrame>
        <p:nvGraphicFramePr>
          <p:cNvPr id="4" name="Google Shape;152;p7">
            <a:extLst>
              <a:ext uri="{FF2B5EF4-FFF2-40B4-BE49-F238E27FC236}">
                <a16:creationId xmlns:a16="http://schemas.microsoft.com/office/drawing/2014/main" id="{0F791D0B-A491-BF36-0ABC-700B4FEFF076}"/>
              </a:ext>
            </a:extLst>
          </p:cNvPr>
          <p:cNvGraphicFramePr/>
          <p:nvPr>
            <p:extLst>
              <p:ext uri="{D42A27DB-BD31-4B8C-83A1-F6EECF244321}">
                <p14:modId xmlns:p14="http://schemas.microsoft.com/office/powerpoint/2010/main" val="1309167545"/>
              </p:ext>
            </p:extLst>
          </p:nvPr>
        </p:nvGraphicFramePr>
        <p:xfrm>
          <a:off x="112734" y="1077238"/>
          <a:ext cx="9031267" cy="3780511"/>
        </p:xfrm>
        <a:graphic>
          <a:graphicData uri="http://schemas.openxmlformats.org/drawingml/2006/table">
            <a:tbl>
              <a:tblPr firstRow="1" bandRow="1">
                <a:tableStyleId>{5C22544A-7EE6-4342-B048-85BDC9FD1C3A}</a:tableStyleId>
              </a:tblPr>
              <a:tblGrid>
                <a:gridCol w="613741">
                  <a:extLst>
                    <a:ext uri="{9D8B030D-6E8A-4147-A177-3AD203B41FA5}">
                      <a16:colId xmlns:a16="http://schemas.microsoft.com/office/drawing/2014/main" val="20000"/>
                    </a:ext>
                  </a:extLst>
                </a:gridCol>
                <a:gridCol w="1262628">
                  <a:extLst>
                    <a:ext uri="{9D8B030D-6E8A-4147-A177-3AD203B41FA5}">
                      <a16:colId xmlns:a16="http://schemas.microsoft.com/office/drawing/2014/main" val="20001"/>
                    </a:ext>
                  </a:extLst>
                </a:gridCol>
                <a:gridCol w="2836712">
                  <a:extLst>
                    <a:ext uri="{9D8B030D-6E8A-4147-A177-3AD203B41FA5}">
                      <a16:colId xmlns:a16="http://schemas.microsoft.com/office/drawing/2014/main" val="20002"/>
                    </a:ext>
                  </a:extLst>
                </a:gridCol>
                <a:gridCol w="2045456">
                  <a:extLst>
                    <a:ext uri="{9D8B030D-6E8A-4147-A177-3AD203B41FA5}">
                      <a16:colId xmlns:a16="http://schemas.microsoft.com/office/drawing/2014/main" val="20003"/>
                    </a:ext>
                  </a:extLst>
                </a:gridCol>
                <a:gridCol w="2272730">
                  <a:extLst>
                    <a:ext uri="{9D8B030D-6E8A-4147-A177-3AD203B41FA5}">
                      <a16:colId xmlns:a16="http://schemas.microsoft.com/office/drawing/2014/main" val="20004"/>
                    </a:ext>
                  </a:extLst>
                </a:gridCol>
              </a:tblGrid>
              <a:tr h="675399">
                <a:tc>
                  <a:txBody>
                    <a:bodyPr/>
                    <a:lstStyle/>
                    <a:p>
                      <a:pPr marL="0" marR="0" lvl="0" indent="0" algn="ctr" rtl="0">
                        <a:spcBef>
                          <a:spcPts val="0"/>
                        </a:spcBef>
                        <a:spcAft>
                          <a:spcPts val="0"/>
                        </a:spcAft>
                        <a:buNone/>
                      </a:pPr>
                      <a:r>
                        <a:rPr lang="en-US" sz="1600" u="none" strike="noStrike" cap="none" dirty="0" err="1">
                          <a:solidFill>
                            <a:srgbClr val="0000CC"/>
                          </a:solidFill>
                          <a:latin typeface="Times New Roman" panose="02020603050405020304" pitchFamily="18" charset="0"/>
                          <a:cs typeface="Times New Roman" panose="02020603050405020304" pitchFamily="18" charset="0"/>
                        </a:rPr>
                        <a:t>S.No</a:t>
                      </a:r>
                      <a:endParaRPr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rgbClr val="0000CC"/>
                        </a:buClr>
                        <a:buSzPts val="1600"/>
                        <a:buFont typeface="Times New Roman"/>
                        <a:buNone/>
                      </a:pPr>
                      <a:r>
                        <a:rPr lang="en-US" sz="1600" u="none" strike="noStrike" cap="none" dirty="0">
                          <a:solidFill>
                            <a:srgbClr val="0000CC"/>
                          </a:solidFill>
                          <a:latin typeface="Times New Roman" panose="02020603050405020304" pitchFamily="18" charset="0"/>
                          <a:cs typeface="Times New Roman" panose="02020603050405020304" pitchFamily="18" charset="0"/>
                        </a:rPr>
                        <a:t>Authors &amp; Years </a:t>
                      </a:r>
                      <a:endParaRPr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rgbClr val="0000CC"/>
                        </a:buClr>
                        <a:buSzPts val="1600"/>
                        <a:buFont typeface="Times New Roman"/>
                        <a:buNone/>
                      </a:pPr>
                      <a:r>
                        <a:rPr lang="en-US" sz="1600" u="none" strike="noStrike" cap="none">
                          <a:solidFill>
                            <a:srgbClr val="0000CC"/>
                          </a:solidFill>
                          <a:latin typeface="Times New Roman" panose="02020603050405020304" pitchFamily="18" charset="0"/>
                          <a:cs typeface="Times New Roman" panose="02020603050405020304" pitchFamily="18" charset="0"/>
                        </a:rPr>
                        <a:t>Title of the paper </a:t>
                      </a:r>
                      <a:endParaRPr>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spcBef>
                          <a:spcPts val="0"/>
                        </a:spcBef>
                        <a:spcAft>
                          <a:spcPts val="0"/>
                        </a:spcAft>
                        <a:buNone/>
                      </a:pPr>
                      <a:r>
                        <a:rPr lang="en-US" sz="1600" u="none" strike="noStrike" cap="none">
                          <a:solidFill>
                            <a:srgbClr val="0000CC"/>
                          </a:solidFill>
                          <a:latin typeface="Times New Roman" panose="02020603050405020304" pitchFamily="18" charset="0"/>
                          <a:cs typeface="Times New Roman" panose="02020603050405020304" pitchFamily="18" charset="0"/>
                        </a:rPr>
                        <a:t>Methodology</a:t>
                      </a:r>
                      <a:endParaRPr>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spcBef>
                          <a:spcPts val="0"/>
                        </a:spcBef>
                        <a:spcAft>
                          <a:spcPts val="0"/>
                        </a:spcAft>
                        <a:buNone/>
                      </a:pPr>
                      <a:r>
                        <a:rPr lang="en-US" sz="1600" u="none" strike="noStrike" cap="none">
                          <a:solidFill>
                            <a:srgbClr val="0000CC"/>
                          </a:solidFill>
                          <a:latin typeface="Times New Roman" panose="02020603050405020304" pitchFamily="18" charset="0"/>
                          <a:cs typeface="Times New Roman" panose="02020603050405020304" pitchFamily="18" charset="0"/>
                        </a:rPr>
                        <a:t>Merits </a:t>
                      </a:r>
                      <a:endParaRPr>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0"/>
                  </a:ext>
                </a:extLst>
              </a:tr>
              <a:tr h="1496017">
                <a:tc>
                  <a:txBody>
                    <a:bodyPr/>
                    <a:lstStyle/>
                    <a:p>
                      <a:pPr marL="0" marR="0" lvl="0" indent="0" algn="l" rtl="0">
                        <a:spcBef>
                          <a:spcPts val="0"/>
                        </a:spcBef>
                        <a:spcAft>
                          <a:spcPts val="0"/>
                        </a:spcAft>
                        <a:buNone/>
                      </a:pPr>
                      <a:r>
                        <a:rPr lang="en-US" sz="1600" u="none" strike="noStrike" cap="none">
                          <a:latin typeface="Times New Roman" panose="02020603050405020304" pitchFamily="18" charset="0"/>
                          <a:cs typeface="Times New Roman" panose="02020603050405020304" pitchFamily="18" charset="0"/>
                        </a:rPr>
                        <a:t>1</a:t>
                      </a:r>
                      <a:endParaRPr sz="16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T. Y. </a:t>
                      </a:r>
                      <a:r>
                        <a:rPr lang="en-US" sz="1600" dirty="0" err="1">
                          <a:latin typeface="Times New Roman" panose="02020603050405020304" pitchFamily="18" charset="0"/>
                          <a:cs typeface="Times New Roman" panose="02020603050405020304" pitchFamily="18" charset="0"/>
                        </a:rPr>
                        <a:t>Satheesha</a:t>
                      </a:r>
                      <a:endParaRPr sz="1600"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endParaRPr sz="1600"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2017</a:t>
                      </a:r>
                      <a:endParaRPr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Melanoma Is Skin Deep: A 3D Reconstruction Technique for Computerized </a:t>
                      </a:r>
                      <a:r>
                        <a:rPr lang="en-US" sz="1600" dirty="0" err="1">
                          <a:latin typeface="Times New Roman" panose="02020603050405020304" pitchFamily="18" charset="0"/>
                          <a:cs typeface="Times New Roman" panose="02020603050405020304" pitchFamily="18" charset="0"/>
                        </a:rPr>
                        <a:t>Dermoscopic</a:t>
                      </a:r>
                      <a:r>
                        <a:rPr lang="en-US" sz="1600" dirty="0">
                          <a:latin typeface="Times New Roman" panose="02020603050405020304" pitchFamily="18" charset="0"/>
                          <a:cs typeface="Times New Roman" panose="02020603050405020304" pitchFamily="18" charset="0"/>
                        </a:rPr>
                        <a:t> Skin Lesion Classification</a:t>
                      </a:r>
                      <a:endParaRPr sz="16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3D reconstruction technique </a:t>
                      </a:r>
                      <a:endParaRPr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Inadequate data</a:t>
                      </a:r>
                      <a:endParaRPr dirty="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1"/>
                  </a:ext>
                </a:extLst>
              </a:tr>
              <a:tr h="1609095">
                <a:tc>
                  <a:txBody>
                    <a:bodyPr/>
                    <a:lstStyle/>
                    <a:p>
                      <a:pPr marL="0" marR="0" lvl="0" indent="0" algn="l" rtl="0">
                        <a:spcBef>
                          <a:spcPts val="0"/>
                        </a:spcBef>
                        <a:spcAft>
                          <a:spcPts val="0"/>
                        </a:spcAft>
                        <a:buNone/>
                      </a:pPr>
                      <a:r>
                        <a:rPr lang="en-US" sz="1600">
                          <a:latin typeface="Times New Roman" panose="02020603050405020304" pitchFamily="18" charset="0"/>
                          <a:cs typeface="Times New Roman" panose="02020603050405020304" pitchFamily="18" charset="0"/>
                        </a:rPr>
                        <a:t>2</a:t>
                      </a:r>
                      <a:endParaRPr sz="16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600">
                          <a:latin typeface="Times New Roman" panose="02020603050405020304" pitchFamily="18" charset="0"/>
                          <a:cs typeface="Times New Roman" panose="02020603050405020304" pitchFamily="18" charset="0"/>
                        </a:rPr>
                        <a:t>N. Gessert </a:t>
                      </a:r>
                      <a:endParaRPr sz="160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600">
                          <a:latin typeface="Times New Roman" panose="02020603050405020304" pitchFamily="18" charset="0"/>
                          <a:cs typeface="Times New Roman" panose="02020603050405020304" pitchFamily="18" charset="0"/>
                        </a:rPr>
                        <a:t>2020</a:t>
                      </a:r>
                      <a:endParaRPr>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spcBef>
                          <a:spcPts val="0"/>
                        </a:spcBef>
                        <a:spcAft>
                          <a:spcPts val="0"/>
                        </a:spcAft>
                        <a:buNone/>
                      </a:pPr>
                      <a:r>
                        <a:rPr lang="en-US" sz="1600">
                          <a:latin typeface="Times New Roman" panose="02020603050405020304" pitchFamily="18" charset="0"/>
                          <a:cs typeface="Times New Roman" panose="02020603050405020304" pitchFamily="18" charset="0"/>
                        </a:rPr>
                        <a:t>Skin Lesion Classification Using CNNs With Patch-Based Attention and Diagnosis-Guided Loss Weighting</a:t>
                      </a:r>
                      <a:endParaRPr>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spcBef>
                          <a:spcPts val="0"/>
                        </a:spcBef>
                        <a:spcAft>
                          <a:spcPts val="0"/>
                        </a:spcAft>
                        <a:buNone/>
                      </a:pPr>
                      <a:r>
                        <a:rPr lang="en-US" sz="1600">
                          <a:latin typeface="Times New Roman" panose="02020603050405020304" pitchFamily="18" charset="0"/>
                          <a:cs typeface="Times New Roman" panose="02020603050405020304" pitchFamily="18" charset="0"/>
                        </a:rPr>
                        <a:t>CNN</a:t>
                      </a:r>
                      <a:endParaRPr sz="16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Required more data</a:t>
                      </a:r>
                      <a:endParaRPr dirty="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533400" y="38556"/>
            <a:ext cx="8229600" cy="939546"/>
          </a:xfrm>
        </p:spPr>
        <p:txBody>
          <a:bodyPr>
            <a:normAutofit/>
          </a:bodyPr>
          <a:lstStyle/>
          <a:p>
            <a:pPr algn="ctr">
              <a:defRPr/>
            </a:pPr>
            <a:r>
              <a:rPr lang="en-US" altLang="en-US" sz="3700" dirty="0">
                <a:solidFill>
                  <a:srgbClr val="FFC000"/>
                </a:solidFill>
              </a:rPr>
              <a:t>Related Works Contd..</a:t>
            </a:r>
          </a:p>
        </p:txBody>
      </p:sp>
      <p:sp>
        <p:nvSpPr>
          <p:cNvPr id="17411" name="Rectangle 3"/>
          <p:cNvSpPr>
            <a:spLocks noGrp="1"/>
          </p:cNvSpPr>
          <p:nvPr>
            <p:ph type="body" idx="1"/>
          </p:nvPr>
        </p:nvSpPr>
        <p:spPr>
          <a:xfrm>
            <a:off x="457200" y="1331913"/>
            <a:ext cx="8229600" cy="3297237"/>
          </a:xfrm>
        </p:spPr>
        <p:txBody>
          <a:bodyPr/>
          <a:lstStyle/>
          <a:p>
            <a:pPr algn="just"/>
            <a:endParaRPr lang="en-US" sz="2400" dirty="0">
              <a:latin typeface="Times New Roman" pitchFamily="18" charset="0"/>
              <a:cs typeface="Times New Roman" pitchFamily="18" charset="0"/>
            </a:endParaRPr>
          </a:p>
          <a:p>
            <a:endParaRPr lang="en-US" altLang="en-US" sz="2400" dirty="0">
              <a:solidFill>
                <a:srgbClr val="0000FF"/>
              </a:solidFill>
            </a:endParaRPr>
          </a:p>
        </p:txBody>
      </p:sp>
      <p:sp>
        <p:nvSpPr>
          <p:cNvPr id="17413" name="Slide Number Placeholder 3"/>
          <p:cNvSpPr>
            <a:spLocks noGrp="1" noChangeArrowheads="1"/>
          </p:cNvSpPr>
          <p:nvPr>
            <p:ph type="sldNum" sz="quarter" idx="12"/>
          </p:nvPr>
        </p:nvSpPr>
        <p:spPr bwMode="auto">
          <a:noFill/>
          <a:ln>
            <a:miter lim="800000"/>
            <a:headEnd/>
            <a:tailEnd/>
          </a:ln>
        </p:spPr>
        <p:txBody>
          <a:bodyPr/>
          <a:lstStyle/>
          <a:p>
            <a:fld id="{E6035934-7A1E-49A9-8F0E-54D446F4B506}" type="slidenum">
              <a:rPr lang="en-US" altLang="en-US"/>
              <a:pPr/>
              <a:t>8</a:t>
            </a:fld>
            <a:endParaRPr lang="en-US" altLang="en-US"/>
          </a:p>
        </p:txBody>
      </p:sp>
      <p:sp>
        <p:nvSpPr>
          <p:cNvPr id="8" name="Footer Placeholder 7"/>
          <p:cNvSpPr>
            <a:spLocks noGrp="1"/>
          </p:cNvSpPr>
          <p:nvPr>
            <p:ph type="ftr" sz="quarter" idx="11"/>
          </p:nvPr>
        </p:nvSpPr>
        <p:spPr>
          <a:xfrm>
            <a:off x="2640013" y="4857750"/>
            <a:ext cx="5508625" cy="206375"/>
          </a:xfrm>
        </p:spPr>
        <p:txBody>
          <a:bodyPr/>
          <a:lstStyle/>
          <a:p>
            <a:pPr>
              <a:defRPr/>
            </a:pPr>
            <a:r>
              <a:rPr lang="en-US" dirty="0"/>
              <a:t>18CSP401L - PROJECT WORK  Final REVIEW PRESENTATION </a:t>
            </a:r>
          </a:p>
        </p:txBody>
      </p:sp>
      <p:graphicFrame>
        <p:nvGraphicFramePr>
          <p:cNvPr id="2" name="Google Shape;160;p8">
            <a:extLst>
              <a:ext uri="{FF2B5EF4-FFF2-40B4-BE49-F238E27FC236}">
                <a16:creationId xmlns:a16="http://schemas.microsoft.com/office/drawing/2014/main" id="{E48F0BD9-F54A-9AEC-584B-CA8C47083725}"/>
              </a:ext>
            </a:extLst>
          </p:cNvPr>
          <p:cNvGraphicFramePr/>
          <p:nvPr>
            <p:extLst>
              <p:ext uri="{D42A27DB-BD31-4B8C-83A1-F6EECF244321}">
                <p14:modId xmlns:p14="http://schemas.microsoft.com/office/powerpoint/2010/main" val="3648468157"/>
              </p:ext>
            </p:extLst>
          </p:nvPr>
        </p:nvGraphicFramePr>
        <p:xfrm>
          <a:off x="-24064" y="1058779"/>
          <a:ext cx="9137584" cy="3798971"/>
        </p:xfrm>
        <a:graphic>
          <a:graphicData uri="http://schemas.openxmlformats.org/drawingml/2006/table">
            <a:tbl>
              <a:tblPr firstRow="1" bandRow="1">
                <a:tableStyleId>{5C22544A-7EE6-4342-B048-85BDC9FD1C3A}</a:tableStyleId>
              </a:tblPr>
              <a:tblGrid>
                <a:gridCol w="676850">
                  <a:extLst>
                    <a:ext uri="{9D8B030D-6E8A-4147-A177-3AD203B41FA5}">
                      <a16:colId xmlns:a16="http://schemas.microsoft.com/office/drawing/2014/main" val="20000"/>
                    </a:ext>
                  </a:extLst>
                </a:gridCol>
                <a:gridCol w="1269109">
                  <a:extLst>
                    <a:ext uri="{9D8B030D-6E8A-4147-A177-3AD203B41FA5}">
                      <a16:colId xmlns:a16="http://schemas.microsoft.com/office/drawing/2014/main" val="20001"/>
                    </a:ext>
                  </a:extLst>
                </a:gridCol>
                <a:gridCol w="2546687">
                  <a:extLst>
                    <a:ext uri="{9D8B030D-6E8A-4147-A177-3AD203B41FA5}">
                      <a16:colId xmlns:a16="http://schemas.microsoft.com/office/drawing/2014/main" val="20002"/>
                    </a:ext>
                  </a:extLst>
                </a:gridCol>
                <a:gridCol w="2284396">
                  <a:extLst>
                    <a:ext uri="{9D8B030D-6E8A-4147-A177-3AD203B41FA5}">
                      <a16:colId xmlns:a16="http://schemas.microsoft.com/office/drawing/2014/main" val="20003"/>
                    </a:ext>
                  </a:extLst>
                </a:gridCol>
                <a:gridCol w="2360542">
                  <a:extLst>
                    <a:ext uri="{9D8B030D-6E8A-4147-A177-3AD203B41FA5}">
                      <a16:colId xmlns:a16="http://schemas.microsoft.com/office/drawing/2014/main" val="20004"/>
                    </a:ext>
                  </a:extLst>
                </a:gridCol>
              </a:tblGrid>
              <a:tr h="672822">
                <a:tc>
                  <a:txBody>
                    <a:bodyPr/>
                    <a:lstStyle/>
                    <a:p>
                      <a:pPr marL="0" marR="0" lvl="0" indent="0" algn="ctr" rtl="0">
                        <a:spcBef>
                          <a:spcPts val="0"/>
                        </a:spcBef>
                        <a:spcAft>
                          <a:spcPts val="0"/>
                        </a:spcAft>
                        <a:buNone/>
                      </a:pPr>
                      <a:r>
                        <a:rPr lang="en-US" sz="1600" dirty="0" err="1">
                          <a:solidFill>
                            <a:srgbClr val="0000CC"/>
                          </a:solidFill>
                          <a:latin typeface="Times New Roman" panose="02020603050405020304" pitchFamily="18" charset="0"/>
                          <a:cs typeface="Times New Roman" panose="02020603050405020304" pitchFamily="18" charset="0"/>
                        </a:rPr>
                        <a:t>S.No</a:t>
                      </a:r>
                      <a:endParaRPr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rgbClr val="0000CC"/>
                        </a:buClr>
                        <a:buSzPts val="1600"/>
                        <a:buFont typeface="Times New Roman"/>
                        <a:buNone/>
                      </a:pPr>
                      <a:r>
                        <a:rPr lang="en-US" sz="1600" dirty="0">
                          <a:solidFill>
                            <a:srgbClr val="0000CC"/>
                          </a:solidFill>
                          <a:latin typeface="Times New Roman" panose="02020603050405020304" pitchFamily="18" charset="0"/>
                          <a:cs typeface="Times New Roman" panose="02020603050405020304" pitchFamily="18" charset="0"/>
                        </a:rPr>
                        <a:t>Authors &amp; Years </a:t>
                      </a:r>
                      <a:endParaRPr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rgbClr val="0000CC"/>
                        </a:buClr>
                        <a:buSzPts val="1600"/>
                        <a:buFont typeface="Times New Roman"/>
                        <a:buNone/>
                      </a:pPr>
                      <a:r>
                        <a:rPr lang="en-US" sz="1600" dirty="0">
                          <a:solidFill>
                            <a:srgbClr val="0000CC"/>
                          </a:solidFill>
                          <a:latin typeface="Times New Roman" panose="02020603050405020304" pitchFamily="18" charset="0"/>
                          <a:cs typeface="Times New Roman" panose="02020603050405020304" pitchFamily="18" charset="0"/>
                        </a:rPr>
                        <a:t>Title of the paper </a:t>
                      </a:r>
                      <a:endParaRPr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spcBef>
                          <a:spcPts val="0"/>
                        </a:spcBef>
                        <a:spcAft>
                          <a:spcPts val="0"/>
                        </a:spcAft>
                        <a:buNone/>
                      </a:pPr>
                      <a:r>
                        <a:rPr lang="en-US" sz="1600">
                          <a:solidFill>
                            <a:srgbClr val="0000CC"/>
                          </a:solidFill>
                          <a:latin typeface="Times New Roman" panose="02020603050405020304" pitchFamily="18" charset="0"/>
                          <a:cs typeface="Times New Roman" panose="02020603050405020304" pitchFamily="18" charset="0"/>
                        </a:rPr>
                        <a:t>Methodology</a:t>
                      </a:r>
                      <a:endParaRPr>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spcBef>
                          <a:spcPts val="0"/>
                        </a:spcBef>
                        <a:spcAft>
                          <a:spcPts val="0"/>
                        </a:spcAft>
                        <a:buNone/>
                      </a:pPr>
                      <a:r>
                        <a:rPr lang="en-US" sz="1600">
                          <a:solidFill>
                            <a:srgbClr val="0000CC"/>
                          </a:solidFill>
                          <a:latin typeface="Times New Roman" panose="02020603050405020304" pitchFamily="18" charset="0"/>
                          <a:cs typeface="Times New Roman" panose="02020603050405020304" pitchFamily="18" charset="0"/>
                        </a:rPr>
                        <a:t>Merits </a:t>
                      </a:r>
                      <a:endParaRPr>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0"/>
                  </a:ext>
                </a:extLst>
              </a:tr>
              <a:tr h="1506152">
                <a:tc>
                  <a:txBody>
                    <a:bodyPr/>
                    <a:lstStyle/>
                    <a:p>
                      <a:pPr marL="0" marR="0" lvl="0" indent="0" algn="l" rtl="0">
                        <a:spcBef>
                          <a:spcPts val="0"/>
                        </a:spcBef>
                        <a:spcAft>
                          <a:spcPts val="0"/>
                        </a:spcAft>
                        <a:buNone/>
                      </a:pPr>
                      <a:r>
                        <a:rPr lang="en-US" sz="1600">
                          <a:latin typeface="Times New Roman" panose="02020603050405020304" pitchFamily="18" charset="0"/>
                          <a:cs typeface="Times New Roman" panose="02020603050405020304" pitchFamily="18" charset="0"/>
                        </a:rPr>
                        <a:t>3</a:t>
                      </a:r>
                      <a:endParaRPr sz="16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Y. T. </a:t>
                      </a:r>
                      <a:r>
                        <a:rPr lang="en-US" sz="1600" dirty="0" err="1">
                          <a:latin typeface="Times New Roman" panose="02020603050405020304" pitchFamily="18" charset="0"/>
                          <a:cs typeface="Times New Roman" panose="02020603050405020304" pitchFamily="18" charset="0"/>
                        </a:rPr>
                        <a:t>Xie</a:t>
                      </a:r>
                      <a:r>
                        <a:rPr lang="en-US" sz="1600" dirty="0">
                          <a:latin typeface="Times New Roman" panose="02020603050405020304" pitchFamily="18" charset="0"/>
                          <a:cs typeface="Times New Roman" panose="02020603050405020304" pitchFamily="18" charset="0"/>
                        </a:rPr>
                        <a:t>, J. P. Zhang</a:t>
                      </a:r>
                      <a:endParaRPr sz="16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Mutual Bootstrapping Model for Automated Skin Lesion Segmentation and Classification</a:t>
                      </a:r>
                      <a:endParaRPr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spcBef>
                          <a:spcPts val="0"/>
                        </a:spcBef>
                        <a:spcAft>
                          <a:spcPts val="0"/>
                        </a:spcAft>
                        <a:buNone/>
                      </a:pPr>
                      <a:r>
                        <a:rPr lang="en-US" sz="1600">
                          <a:latin typeface="Times New Roman" panose="02020603050405020304" pitchFamily="18" charset="0"/>
                          <a:cs typeface="Times New Roman" panose="02020603050405020304" pitchFamily="18" charset="0"/>
                        </a:rPr>
                        <a:t>Deep learning</a:t>
                      </a:r>
                      <a:endParaRPr>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spcBef>
                          <a:spcPts val="0"/>
                        </a:spcBef>
                        <a:spcAft>
                          <a:spcPts val="0"/>
                        </a:spcAft>
                        <a:buNone/>
                      </a:pPr>
                      <a:r>
                        <a:rPr lang="en-US" sz="1600">
                          <a:latin typeface="Times New Roman" panose="02020603050405020304" pitchFamily="18" charset="0"/>
                          <a:cs typeface="Times New Roman" panose="02020603050405020304" pitchFamily="18" charset="0"/>
                        </a:rPr>
                        <a:t>Difficulty in interpretation</a:t>
                      </a:r>
                      <a:endParaRPr>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1"/>
                  </a:ext>
                </a:extLst>
              </a:tr>
              <a:tr h="1619997">
                <a:tc>
                  <a:txBody>
                    <a:bodyPr/>
                    <a:lstStyle/>
                    <a:p>
                      <a:pPr marL="0" marR="0" lvl="0" indent="0" algn="l" rtl="0">
                        <a:spcBef>
                          <a:spcPts val="0"/>
                        </a:spcBef>
                        <a:spcAft>
                          <a:spcPts val="0"/>
                        </a:spcAft>
                        <a:buNone/>
                      </a:pPr>
                      <a:r>
                        <a:rPr lang="en-US" sz="1600">
                          <a:latin typeface="Times New Roman" panose="02020603050405020304" pitchFamily="18" charset="0"/>
                          <a:cs typeface="Times New Roman" panose="02020603050405020304" pitchFamily="18" charset="0"/>
                        </a:rPr>
                        <a:t>4</a:t>
                      </a:r>
                      <a:endParaRPr sz="16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spcBef>
                          <a:spcPts val="0"/>
                        </a:spcBef>
                        <a:spcAft>
                          <a:spcPts val="0"/>
                        </a:spcAft>
                        <a:buNone/>
                      </a:pPr>
                      <a:r>
                        <a:rPr lang="en-US" sz="1600">
                          <a:latin typeface="Times New Roman" panose="02020603050405020304" pitchFamily="18" charset="0"/>
                          <a:cs typeface="Times New Roman" panose="02020603050405020304" pitchFamily="18" charset="0"/>
                        </a:rPr>
                        <a:t>Y. D. Yuan, M. Chao</a:t>
                      </a:r>
                      <a:endParaRPr sz="16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Automatic Skin Lesion Segmentation Using Deep Fully Convolutional Networks with Jaccard Distance</a:t>
                      </a:r>
                      <a:endParaRPr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CNN</a:t>
                      </a:r>
                      <a:endParaRPr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Need for large amounts of labelled data</a:t>
                      </a:r>
                      <a:endParaRPr sz="1600" dirty="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defRPr/>
            </a:pPr>
            <a:r>
              <a:rPr lang="en-US" altLang="en-US" dirty="0">
                <a:solidFill>
                  <a:srgbClr val="FFC000"/>
                </a:solidFill>
              </a:rPr>
              <a:t>Related Works Gap Findings </a:t>
            </a:r>
          </a:p>
        </p:txBody>
      </p:sp>
      <p:sp>
        <p:nvSpPr>
          <p:cNvPr id="17411" name="Rectangle 3"/>
          <p:cNvSpPr>
            <a:spLocks noGrp="1"/>
          </p:cNvSpPr>
          <p:nvPr>
            <p:ph type="body" idx="1"/>
          </p:nvPr>
        </p:nvSpPr>
        <p:spPr>
          <a:xfrm>
            <a:off x="457200" y="1331913"/>
            <a:ext cx="8229600" cy="3297237"/>
          </a:xfrm>
        </p:spPr>
        <p:txBody>
          <a:bodyPr/>
          <a:lstStyle/>
          <a:p>
            <a:pPr algn="just"/>
            <a:endParaRPr lang="en-US" sz="2400" dirty="0">
              <a:latin typeface="Times New Roman" pitchFamily="18" charset="0"/>
              <a:cs typeface="Times New Roman" pitchFamily="18" charset="0"/>
            </a:endParaRPr>
          </a:p>
          <a:p>
            <a:endParaRPr lang="en-US" altLang="en-US" sz="2400" dirty="0">
              <a:solidFill>
                <a:srgbClr val="0000FF"/>
              </a:solidFill>
            </a:endParaRPr>
          </a:p>
        </p:txBody>
      </p:sp>
      <p:sp>
        <p:nvSpPr>
          <p:cNvPr id="17413" name="Slide Number Placeholder 3"/>
          <p:cNvSpPr>
            <a:spLocks noGrp="1" noChangeArrowheads="1"/>
          </p:cNvSpPr>
          <p:nvPr>
            <p:ph type="sldNum" sz="quarter" idx="12"/>
          </p:nvPr>
        </p:nvSpPr>
        <p:spPr bwMode="auto">
          <a:noFill/>
          <a:ln>
            <a:miter lim="800000"/>
            <a:headEnd/>
            <a:tailEnd/>
          </a:ln>
        </p:spPr>
        <p:txBody>
          <a:bodyPr/>
          <a:lstStyle/>
          <a:p>
            <a:fld id="{E6035934-7A1E-49A9-8F0E-54D446F4B506}" type="slidenum">
              <a:rPr lang="en-US" altLang="en-US"/>
              <a:pPr/>
              <a:t>9</a:t>
            </a:fld>
            <a:endParaRPr lang="en-US" altLang="en-US"/>
          </a:p>
        </p:txBody>
      </p:sp>
      <p:sp>
        <p:nvSpPr>
          <p:cNvPr id="7" name="Footer Placeholder 7"/>
          <p:cNvSpPr>
            <a:spLocks noGrp="1"/>
          </p:cNvSpPr>
          <p:nvPr>
            <p:ph type="ftr" sz="quarter" idx="11"/>
          </p:nvPr>
        </p:nvSpPr>
        <p:spPr>
          <a:xfrm>
            <a:off x="2640013" y="4857750"/>
            <a:ext cx="5508625" cy="206375"/>
          </a:xfrm>
        </p:spPr>
        <p:txBody>
          <a:bodyPr/>
          <a:lstStyle/>
          <a:p>
            <a:pPr>
              <a:defRPr/>
            </a:pPr>
            <a:r>
              <a:rPr lang="en-US" dirty="0"/>
              <a:t>18CSP401L - PROJECT WORK  Final  REVIEW PRESENTATION </a:t>
            </a:r>
          </a:p>
        </p:txBody>
      </p:sp>
      <p:sp>
        <p:nvSpPr>
          <p:cNvPr id="3" name="TextBox 2">
            <a:extLst>
              <a:ext uri="{FF2B5EF4-FFF2-40B4-BE49-F238E27FC236}">
                <a16:creationId xmlns:a16="http://schemas.microsoft.com/office/drawing/2014/main" id="{429308A5-AC4D-654A-FDED-6564915FF459}"/>
              </a:ext>
            </a:extLst>
          </p:cNvPr>
          <p:cNvSpPr txBox="1"/>
          <p:nvPr/>
        </p:nvSpPr>
        <p:spPr>
          <a:xfrm>
            <a:off x="457201" y="1331913"/>
            <a:ext cx="8229600" cy="3477875"/>
          </a:xfrm>
          <a:prstGeom prst="rect">
            <a:avLst/>
          </a:prstGeom>
          <a:noFill/>
        </p:spPr>
        <p:txBody>
          <a:bodyPr wrap="square">
            <a:spAutoFit/>
          </a:bodyPr>
          <a:lstStyle/>
          <a:p>
            <a:pPr marL="438150" lvl="0" indent="-319088" algn="just" rtl="0">
              <a:lnSpc>
                <a:spcPct val="150000"/>
              </a:lnSpc>
              <a:spcBef>
                <a:spcPts val="0"/>
              </a:spcBef>
              <a:spcAft>
                <a:spcPts val="0"/>
              </a:spcAft>
              <a:buSzPts val="1600"/>
              <a:buChar char="◼"/>
            </a:pPr>
            <a:r>
              <a:rPr lang="en-US" sz="2000" dirty="0">
                <a:latin typeface="Times New Roman" panose="02020603050405020304" pitchFamily="18" charset="0"/>
                <a:ea typeface="Times New Roman"/>
                <a:cs typeface="Times New Roman" panose="02020603050405020304" pitchFamily="18" charset="0"/>
                <a:sym typeface="Times New Roman"/>
              </a:rPr>
              <a:t>Proposes image segmentation scheme based on an algorithm, Support vector Machine (SVM) and Super pixel segmentation algorithm</a:t>
            </a:r>
            <a:endParaRPr lang="en-US" sz="2000" dirty="0">
              <a:latin typeface="Times New Roman" panose="02020603050405020304" pitchFamily="18" charset="0"/>
              <a:cs typeface="Times New Roman" panose="02020603050405020304" pitchFamily="18" charset="0"/>
            </a:endParaRPr>
          </a:p>
          <a:p>
            <a:pPr marL="438150" lvl="0" indent="-319088" algn="just" rtl="0">
              <a:lnSpc>
                <a:spcPct val="150000"/>
              </a:lnSpc>
              <a:spcBef>
                <a:spcPts val="0"/>
              </a:spcBef>
              <a:spcAft>
                <a:spcPts val="0"/>
              </a:spcAft>
              <a:buSzPts val="1600"/>
              <a:buChar char="◼"/>
            </a:pPr>
            <a:r>
              <a:rPr lang="en-US" sz="2000" dirty="0">
                <a:latin typeface="Times New Roman" panose="02020603050405020304" pitchFamily="18" charset="0"/>
                <a:ea typeface="Times New Roman"/>
                <a:cs typeface="Times New Roman" panose="02020603050405020304" pitchFamily="18" charset="0"/>
                <a:sym typeface="Times New Roman"/>
              </a:rPr>
              <a:t>Implemented Principal component analysis algorithm to extract the features.</a:t>
            </a:r>
            <a:endParaRPr lang="en-US" sz="2000" dirty="0">
              <a:latin typeface="Times New Roman" panose="02020603050405020304" pitchFamily="18" charset="0"/>
              <a:cs typeface="Times New Roman" panose="02020603050405020304" pitchFamily="18" charset="0"/>
            </a:endParaRPr>
          </a:p>
          <a:p>
            <a:pPr marL="438150" lvl="0" indent="-319088" algn="just" rtl="0">
              <a:lnSpc>
                <a:spcPct val="150000"/>
              </a:lnSpc>
              <a:spcBef>
                <a:spcPts val="0"/>
              </a:spcBef>
              <a:spcAft>
                <a:spcPts val="0"/>
              </a:spcAft>
              <a:buSzPts val="1600"/>
              <a:buChar char="◼"/>
            </a:pPr>
            <a:r>
              <a:rPr lang="en-US" sz="2000" dirty="0">
                <a:latin typeface="Times New Roman" panose="02020603050405020304" pitchFamily="18" charset="0"/>
                <a:ea typeface="Times New Roman"/>
                <a:cs typeface="Times New Roman" panose="02020603050405020304" pitchFamily="18" charset="0"/>
                <a:sym typeface="Times New Roman"/>
              </a:rPr>
              <a:t>And also implemented unsupervised method to classify the skin diseases</a:t>
            </a:r>
            <a:endParaRPr lang="en-US" sz="2000" dirty="0">
              <a:latin typeface="Times New Roman" panose="02020603050405020304" pitchFamily="18" charset="0"/>
              <a:cs typeface="Times New Roman" panose="02020603050405020304" pitchFamily="18" charset="0"/>
            </a:endParaRPr>
          </a:p>
          <a:p>
            <a:pPr marL="438150" lvl="0" indent="-217487" algn="just" rtl="0">
              <a:lnSpc>
                <a:spcPct val="150000"/>
              </a:lnSpc>
              <a:spcBef>
                <a:spcPts val="0"/>
              </a:spcBef>
              <a:spcAft>
                <a:spcPts val="0"/>
              </a:spcAft>
              <a:buSzPts val="1600"/>
              <a:buNone/>
            </a:pPr>
            <a:endParaRPr lang="en-US" sz="2000" dirty="0">
              <a:latin typeface="Times New Roman" panose="02020603050405020304" pitchFamily="18" charset="0"/>
              <a:ea typeface="Times New Roman"/>
              <a:cs typeface="Times New Roman" panose="02020603050405020304" pitchFamily="18" charset="0"/>
              <a:sym typeface="Times New Roman"/>
            </a:endParaRPr>
          </a:p>
          <a:p>
            <a:pPr marL="438150" lvl="0" indent="-197168" algn="l" rtl="0">
              <a:spcBef>
                <a:spcPts val="0"/>
              </a:spcBef>
              <a:spcAft>
                <a:spcPts val="0"/>
              </a:spcAft>
              <a:buSzPts val="1920"/>
              <a:buNone/>
            </a:pPr>
            <a:endParaRPr lang="en-US" sz="2000" dirty="0">
              <a:latin typeface="Times New Roman" panose="02020603050405020304" pitchFamily="18" charset="0"/>
              <a:cs typeface="Times New Roman" panose="02020603050405020304" pitchFamily="18" charset="0"/>
            </a:endParaRPr>
          </a:p>
          <a:p>
            <a:pPr marL="438150" lvl="0" indent="-217487" algn="l" rtl="0">
              <a:spcBef>
                <a:spcPts val="0"/>
              </a:spcBef>
              <a:spcAft>
                <a:spcPts val="0"/>
              </a:spcAft>
              <a:buSzPts val="1600"/>
              <a:buNone/>
            </a:pPr>
            <a:endParaRPr lang="en-US" sz="2000"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91118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emplate>Droplet</Template>
  <TotalTime>0</TotalTime>
  <Words>1850</Words>
  <Application>Microsoft Office PowerPoint</Application>
  <PresentationFormat>On-screen Show (16:9)</PresentationFormat>
  <Paragraphs>266</Paragraphs>
  <Slides>30</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Corbel</vt:lpstr>
      <vt:lpstr>Times New Roman</vt:lpstr>
      <vt:lpstr>Wingdings</vt:lpstr>
      <vt:lpstr>Wingdings 2</vt:lpstr>
      <vt:lpstr>Wingdings 3</vt:lpstr>
      <vt:lpstr>Module</vt:lpstr>
      <vt:lpstr>M.KUMARASAMY COLLEGE OF ENGINEERING ,  DEPT OF CSE – B.E – [ 2019- 2023 ]  Batch  </vt:lpstr>
      <vt:lpstr>Artificial Intelligence For Skin Lesion Classification</vt:lpstr>
      <vt:lpstr>Objectives of  the  Project </vt:lpstr>
      <vt:lpstr>Objectives of  the  Project Contd.. </vt:lpstr>
      <vt:lpstr>Introduction to Project </vt:lpstr>
      <vt:lpstr>Introduction to Project Contd..</vt:lpstr>
      <vt:lpstr>Related Works </vt:lpstr>
      <vt:lpstr>Related Works Contd..</vt:lpstr>
      <vt:lpstr>Related Works Gap Findings </vt:lpstr>
      <vt:lpstr>Proposed  System Architecture </vt:lpstr>
      <vt:lpstr>Proposed  System Architecture </vt:lpstr>
      <vt:lpstr>Software &amp; Hardware Requirements Specification </vt:lpstr>
      <vt:lpstr> Modules in Project </vt:lpstr>
      <vt:lpstr>Summary of Module -1  </vt:lpstr>
      <vt:lpstr>Summary of Module -2  </vt:lpstr>
      <vt:lpstr>Summary of Modules -3  </vt:lpstr>
      <vt:lpstr>Summary of Modules -4  </vt:lpstr>
      <vt:lpstr>Summary of Modules -5  </vt:lpstr>
      <vt:lpstr>Demo of Implementations Module 1</vt:lpstr>
      <vt:lpstr>Demo of Implementations Module 2</vt:lpstr>
      <vt:lpstr>Demo of Implementations Module 3</vt:lpstr>
      <vt:lpstr>Demo of Implementations Module 4</vt:lpstr>
      <vt:lpstr>Demo of Implementations Module 5</vt:lpstr>
      <vt:lpstr>Results &amp; Discussion</vt:lpstr>
      <vt:lpstr>Conclusion</vt:lpstr>
      <vt:lpstr>Future Works </vt:lpstr>
      <vt:lpstr>References </vt:lpstr>
      <vt:lpstr>International Conference Details </vt:lpstr>
      <vt:lpstr>International Conference Certificates </vt:lpstr>
      <vt:lpstr>Any Queries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2023-04-07T05:53:36Z</dcterms:modified>
</cp:coreProperties>
</file>